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4"/>
    <p:sldMasterId id="2147483674" r:id="rId5"/>
    <p:sldMasterId id="2147483662" r:id="rId6"/>
    <p:sldMasterId id="2147483698" r:id="rId7"/>
  </p:sldMasterIdLst>
  <p:notesMasterIdLst>
    <p:notesMasterId r:id="rId32"/>
  </p:notesMasterIdLst>
  <p:handoutMasterIdLst>
    <p:handoutMasterId r:id="rId33"/>
  </p:handoutMasterIdLst>
  <p:sldIdLst>
    <p:sldId id="608" r:id="rId8"/>
    <p:sldId id="612" r:id="rId9"/>
    <p:sldId id="603" r:id="rId10"/>
    <p:sldId id="609" r:id="rId11"/>
    <p:sldId id="534" r:id="rId12"/>
    <p:sldId id="586" r:id="rId13"/>
    <p:sldId id="594" r:id="rId14"/>
    <p:sldId id="605" r:id="rId15"/>
    <p:sldId id="619" r:id="rId16"/>
    <p:sldId id="620" r:id="rId17"/>
    <p:sldId id="553" r:id="rId18"/>
    <p:sldId id="604" r:id="rId19"/>
    <p:sldId id="610" r:id="rId20"/>
    <p:sldId id="622" r:id="rId21"/>
    <p:sldId id="614" r:id="rId22"/>
    <p:sldId id="261" r:id="rId23"/>
    <p:sldId id="607" r:id="rId24"/>
    <p:sldId id="623" r:id="rId25"/>
    <p:sldId id="615" r:id="rId26"/>
    <p:sldId id="616" r:id="rId27"/>
    <p:sldId id="621" r:id="rId28"/>
    <p:sldId id="618" r:id="rId29"/>
    <p:sldId id="582" r:id="rId30"/>
    <p:sldId id="519" r:id="rId3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8585"/>
    <a:srgbClr val="CCFFFF"/>
    <a:srgbClr val="66FFFF"/>
    <a:srgbClr val="FFFF85"/>
    <a:srgbClr val="FFFF89"/>
    <a:srgbClr val="FFFF66"/>
    <a:srgbClr val="FFFF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6EA22-EE89-CB5D-2AC7-038A455A57C4}" v="2" dt="2026-09-22T07:50:42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right, Mrs C" userId="S::cwright@sbe5d.com::c2660190-92df-40cc-82ea-48537218591d" providerId="AD" clId="Web-{B6B395EB-1B19-241C-AE5E-51DF2BA9B968}"/>
    <pc:docChg chg="addSld delSld modSld sldOrd">
      <pc:chgData name="Wright, Mrs C" userId="S::cwright@sbe5d.com::c2660190-92df-40cc-82ea-48537218591d" providerId="AD" clId="Web-{B6B395EB-1B19-241C-AE5E-51DF2BA9B968}" dt="2026-09-15T15:12:13.260" v="824" actId="20577"/>
      <pc:docMkLst>
        <pc:docMk/>
      </pc:docMkLst>
      <pc:sldChg chg="modSp">
        <pc:chgData name="Wright, Mrs C" userId="S::cwright@sbe5d.com::c2660190-92df-40cc-82ea-48537218591d" providerId="AD" clId="Web-{B6B395EB-1B19-241C-AE5E-51DF2BA9B968}" dt="2026-09-15T14:44:40.412" v="279" actId="20577"/>
        <pc:sldMkLst>
          <pc:docMk/>
          <pc:sldMk cId="0" sldId="519"/>
        </pc:sldMkLst>
        <pc:spChg chg="mod">
          <ac:chgData name="Wright, Mrs C" userId="S::cwright@sbe5d.com::c2660190-92df-40cc-82ea-48537218591d" providerId="AD" clId="Web-{B6B395EB-1B19-241C-AE5E-51DF2BA9B968}" dt="2026-09-15T14:44:40.412" v="279" actId="20577"/>
          <ac:spMkLst>
            <pc:docMk/>
            <pc:sldMk cId="0" sldId="519"/>
            <ac:spMk id="5" creationId="{A3A0CF95-1E5F-4F47-87B4-6221EA7701BF}"/>
          </ac:spMkLst>
        </pc:spChg>
      </pc:sldChg>
      <pc:sldChg chg="addSp delSp modSp">
        <pc:chgData name="Wright, Mrs C" userId="S::cwright@sbe5d.com::c2660190-92df-40cc-82ea-48537218591d" providerId="AD" clId="Web-{B6B395EB-1B19-241C-AE5E-51DF2BA9B968}" dt="2026-09-15T14:48:06.307" v="321"/>
        <pc:sldMkLst>
          <pc:docMk/>
          <pc:sldMk cId="2039198923" sldId="582"/>
        </pc:sldMkLst>
        <pc:picChg chg="add mod">
          <ac:chgData name="Wright, Mrs C" userId="S::cwright@sbe5d.com::c2660190-92df-40cc-82ea-48537218591d" providerId="AD" clId="Web-{B6B395EB-1B19-241C-AE5E-51DF2BA9B968}" dt="2026-09-15T14:47:48.572" v="317"/>
          <ac:picMkLst>
            <pc:docMk/>
            <pc:sldMk cId="2039198923" sldId="582"/>
            <ac:picMk id="6" creationId="{9FE806E6-7FC8-3D7C-7612-5D4642A59372}"/>
          </ac:picMkLst>
        </pc:picChg>
        <pc:picChg chg="add mod">
          <ac:chgData name="Wright, Mrs C" userId="S::cwright@sbe5d.com::c2660190-92df-40cc-82ea-48537218591d" providerId="AD" clId="Web-{B6B395EB-1B19-241C-AE5E-51DF2BA9B968}" dt="2026-09-15T14:48:06.307" v="321"/>
          <ac:picMkLst>
            <pc:docMk/>
            <pc:sldMk cId="2039198923" sldId="582"/>
            <ac:picMk id="8" creationId="{F6BA99F7-4327-536F-69FD-6F84F868A5DB}"/>
          </ac:picMkLst>
        </pc:picChg>
        <pc:picChg chg="add mod">
          <ac:chgData name="Wright, Mrs C" userId="S::cwright@sbe5d.com::c2660190-92df-40cc-82ea-48537218591d" providerId="AD" clId="Web-{B6B395EB-1B19-241C-AE5E-51DF2BA9B968}" dt="2026-09-15T14:47:38.478" v="315"/>
          <ac:picMkLst>
            <pc:docMk/>
            <pc:sldMk cId="2039198923" sldId="582"/>
            <ac:picMk id="9" creationId="{C509F204-BB83-BD8A-49C1-BFDC8956674D}"/>
          </ac:picMkLst>
        </pc:picChg>
      </pc:sldChg>
      <pc:sldChg chg="addSp delSp modSp mod modClrScheme chgLayout">
        <pc:chgData name="Wright, Mrs C" userId="S::cwright@sbe5d.com::c2660190-92df-40cc-82ea-48537218591d" providerId="AD" clId="Web-{B6B395EB-1B19-241C-AE5E-51DF2BA9B968}" dt="2026-09-15T15:05:40.890" v="759" actId="20577"/>
        <pc:sldMkLst>
          <pc:docMk/>
          <pc:sldMk cId="495250803" sldId="614"/>
        </pc:sldMkLst>
        <pc:spChg chg="mod ord">
          <ac:chgData name="Wright, Mrs C" userId="S::cwright@sbe5d.com::c2660190-92df-40cc-82ea-48537218591d" providerId="AD" clId="Web-{B6B395EB-1B19-241C-AE5E-51DF2BA9B968}" dt="2026-09-15T15:05:40.890" v="759" actId="20577"/>
          <ac:spMkLst>
            <pc:docMk/>
            <pc:sldMk cId="495250803" sldId="614"/>
            <ac:spMk id="3" creationId="{C673DA8C-64D0-72E3-4396-17264F5E35FD}"/>
          </ac:spMkLst>
        </pc:spChg>
        <pc:picChg chg="add mod">
          <ac:chgData name="Wright, Mrs C" userId="S::cwright@sbe5d.com::c2660190-92df-40cc-82ea-48537218591d" providerId="AD" clId="Web-{B6B395EB-1B19-241C-AE5E-51DF2BA9B968}" dt="2026-09-15T15:04:14.904" v="731" actId="1076"/>
          <ac:picMkLst>
            <pc:docMk/>
            <pc:sldMk cId="495250803" sldId="614"/>
            <ac:picMk id="4" creationId="{1FBFA271-E4CF-058F-7A09-5A146D14C5BA}"/>
          </ac:picMkLst>
        </pc:picChg>
      </pc:sldChg>
      <pc:sldChg chg="ord">
        <pc:chgData name="Wright, Mrs C" userId="S::cwright@sbe5d.com::c2660190-92df-40cc-82ea-48537218591d" providerId="AD" clId="Web-{B6B395EB-1B19-241C-AE5E-51DF2BA9B968}" dt="2026-09-15T14:51:02.731" v="414"/>
        <pc:sldMkLst>
          <pc:docMk/>
          <pc:sldMk cId="3422831612" sldId="615"/>
        </pc:sldMkLst>
      </pc:sldChg>
      <pc:sldChg chg="modSp">
        <pc:chgData name="Wright, Mrs C" userId="S::cwright@sbe5d.com::c2660190-92df-40cc-82ea-48537218591d" providerId="AD" clId="Web-{B6B395EB-1B19-241C-AE5E-51DF2BA9B968}" dt="2026-09-15T15:12:13.260" v="824" actId="20577"/>
        <pc:sldMkLst>
          <pc:docMk/>
          <pc:sldMk cId="3587295303" sldId="618"/>
        </pc:sldMkLst>
        <pc:spChg chg="mod">
          <ac:chgData name="Wright, Mrs C" userId="S::cwright@sbe5d.com::c2660190-92df-40cc-82ea-48537218591d" providerId="AD" clId="Web-{B6B395EB-1B19-241C-AE5E-51DF2BA9B968}" dt="2026-09-15T15:12:13.260" v="824" actId="20577"/>
          <ac:spMkLst>
            <pc:docMk/>
            <pc:sldMk cId="3587295303" sldId="618"/>
            <ac:spMk id="3" creationId="{FC2BC322-B39D-7EDA-EBB4-83A3CADB3EE7}"/>
          </ac:spMkLst>
        </pc:spChg>
      </pc:sldChg>
      <pc:sldChg chg="delSp">
        <pc:chgData name="Wright, Mrs C" userId="S::cwright@sbe5d.com::c2660190-92df-40cc-82ea-48537218591d" providerId="AD" clId="Web-{B6B395EB-1B19-241C-AE5E-51DF2BA9B968}" dt="2026-09-15T14:34:34.117" v="0"/>
        <pc:sldMkLst>
          <pc:docMk/>
          <pc:sldMk cId="353482020" sldId="619"/>
        </pc:sldMkLst>
      </pc:sldChg>
      <pc:sldChg chg="addSp modSp">
        <pc:chgData name="Wright, Mrs C" userId="S::cwright@sbe5d.com::c2660190-92df-40cc-82ea-48537218591d" providerId="AD" clId="Web-{B6B395EB-1B19-241C-AE5E-51DF2BA9B968}" dt="2026-09-15T14:41:17.543" v="258" actId="1076"/>
        <pc:sldMkLst>
          <pc:docMk/>
          <pc:sldMk cId="787569718" sldId="621"/>
        </pc:sldMkLst>
        <pc:graphicFrameChg chg="add mod modGraphic">
          <ac:chgData name="Wright, Mrs C" userId="S::cwright@sbe5d.com::c2660190-92df-40cc-82ea-48537218591d" providerId="AD" clId="Web-{B6B395EB-1B19-241C-AE5E-51DF2BA9B968}" dt="2026-09-15T14:41:17.543" v="258" actId="1076"/>
          <ac:graphicFrameMkLst>
            <pc:docMk/>
            <pc:sldMk cId="787569718" sldId="621"/>
            <ac:graphicFrameMk id="2" creationId="{B790AC3C-3401-8AD4-714A-0AA3E4E75350}"/>
          </ac:graphicFrameMkLst>
        </pc:graphicFrameChg>
        <pc:graphicFrameChg chg="add mod modGraphic">
          <ac:chgData name="Wright, Mrs C" userId="S::cwright@sbe5d.com::c2660190-92df-40cc-82ea-48537218591d" providerId="AD" clId="Web-{B6B395EB-1B19-241C-AE5E-51DF2BA9B968}" dt="2026-09-15T14:41:12.574" v="256" actId="1076"/>
          <ac:graphicFrameMkLst>
            <pc:docMk/>
            <pc:sldMk cId="787569718" sldId="621"/>
            <ac:graphicFrameMk id="3" creationId="{38B9BE69-FB9F-9C8D-1E77-CEAC0E5135DE}"/>
          </ac:graphicFrameMkLst>
        </pc:graphicFrameChg>
      </pc:sldChg>
      <pc:sldChg chg="delSp">
        <pc:chgData name="Wright, Mrs C" userId="S::cwright@sbe5d.com::c2660190-92df-40cc-82ea-48537218591d" providerId="AD" clId="Web-{B6B395EB-1B19-241C-AE5E-51DF2BA9B968}" dt="2026-09-15T15:04:11.061" v="730"/>
        <pc:sldMkLst>
          <pc:docMk/>
          <pc:sldMk cId="3415876110" sldId="622"/>
        </pc:sldMkLst>
      </pc:sldChg>
      <pc:sldChg chg="addSp delSp modSp new">
        <pc:chgData name="Wright, Mrs C" userId="S::cwright@sbe5d.com::c2660190-92df-40cc-82ea-48537218591d" providerId="AD" clId="Web-{B6B395EB-1B19-241C-AE5E-51DF2BA9B968}" dt="2026-09-15T15:09:52.065" v="822"/>
        <pc:sldMkLst>
          <pc:docMk/>
          <pc:sldMk cId="2104322335" sldId="623"/>
        </pc:sldMkLst>
        <pc:spChg chg="mod">
          <ac:chgData name="Wright, Mrs C" userId="S::cwright@sbe5d.com::c2660190-92df-40cc-82ea-48537218591d" providerId="AD" clId="Web-{B6B395EB-1B19-241C-AE5E-51DF2BA9B968}" dt="2026-09-15T14:51:16.997" v="422" actId="20577"/>
          <ac:spMkLst>
            <pc:docMk/>
            <pc:sldMk cId="2104322335" sldId="623"/>
            <ac:spMk id="2" creationId="{A7299386-4D63-9F6C-4BD7-FA5D67F1A306}"/>
          </ac:spMkLst>
        </pc:spChg>
        <pc:graphicFrameChg chg="add mod modGraphic">
          <ac:chgData name="Wright, Mrs C" userId="S::cwright@sbe5d.com::c2660190-92df-40cc-82ea-48537218591d" providerId="AD" clId="Web-{B6B395EB-1B19-241C-AE5E-51DF2BA9B968}" dt="2026-09-15T15:09:52.065" v="822"/>
          <ac:graphicFrameMkLst>
            <pc:docMk/>
            <pc:sldMk cId="2104322335" sldId="623"/>
            <ac:graphicFrameMk id="4" creationId="{28855A30-3EE9-76C3-CE46-6A55F73C469C}"/>
          </ac:graphicFrameMkLst>
        </pc:graphicFrameChg>
      </pc:sldChg>
    </pc:docChg>
  </pc:docChgLst>
  <pc:docChgLst>
    <pc:chgData name="Wright, Mrs C" userId="S::cwright@sbe5d.com::c2660190-92df-40cc-82ea-48537218591d" providerId="AD" clId="Web-{F7C6EA22-EE89-CB5D-2AC7-038A455A57C4}"/>
    <pc:docChg chg="modSld">
      <pc:chgData name="Wright, Mrs C" userId="S::cwright@sbe5d.com::c2660190-92df-40cc-82ea-48537218591d" providerId="AD" clId="Web-{F7C6EA22-EE89-CB5D-2AC7-038A455A57C4}" dt="2026-09-22T07:50:42.023" v="1" actId="20577"/>
      <pc:docMkLst>
        <pc:docMk/>
      </pc:docMkLst>
      <pc:sldChg chg="modSp">
        <pc:chgData name="Wright, Mrs C" userId="S::cwright@sbe5d.com::c2660190-92df-40cc-82ea-48537218591d" providerId="AD" clId="Web-{F7C6EA22-EE89-CB5D-2AC7-038A455A57C4}" dt="2026-09-22T07:50:42.023" v="1" actId="20577"/>
        <pc:sldMkLst>
          <pc:docMk/>
          <pc:sldMk cId="495250803" sldId="614"/>
        </pc:sldMkLst>
        <pc:spChg chg="mod">
          <ac:chgData name="Wright, Mrs C" userId="S::cwright@sbe5d.com::c2660190-92df-40cc-82ea-48537218591d" providerId="AD" clId="Web-{F7C6EA22-EE89-CB5D-2AC7-038A455A57C4}" dt="2026-09-22T07:50:42.023" v="1" actId="20577"/>
          <ac:spMkLst>
            <pc:docMk/>
            <pc:sldMk cId="495250803" sldId="614"/>
            <ac:spMk id="3" creationId="{C673DA8C-64D0-72E3-4396-17264F5E35FD}"/>
          </ac:spMkLst>
        </pc:spChg>
      </pc:sldChg>
    </pc:docChg>
  </pc:docChgLst>
  <pc:docChgLst>
    <pc:chgData name="Wright, Mrs C" userId="c2660190-92df-40cc-82ea-48537218591d" providerId="ADAL" clId="{85A468FC-0F22-4570-8D76-98A607DB369E}"/>
    <pc:docChg chg="undo custSel addSld delSld modSld sldOrd delMainMaster">
      <pc:chgData name="Wright, Mrs C" userId="c2660190-92df-40cc-82ea-48537218591d" providerId="ADAL" clId="{85A468FC-0F22-4570-8D76-98A607DB369E}" dt="2026-09-14T15:48:18.586" v="968" actId="20577"/>
      <pc:docMkLst>
        <pc:docMk/>
      </pc:docMkLst>
      <pc:sldChg chg="modNotesTx">
        <pc:chgData name="Wright, Mrs C" userId="c2660190-92df-40cc-82ea-48537218591d" providerId="ADAL" clId="{85A468FC-0F22-4570-8D76-98A607DB369E}" dt="2026-09-14T15:38:04.545" v="910" actId="20577"/>
        <pc:sldMkLst>
          <pc:docMk/>
          <pc:sldMk cId="875592920" sldId="261"/>
        </pc:sldMkLst>
      </pc:sldChg>
      <pc:sldChg chg="modSp mod">
        <pc:chgData name="Wright, Mrs C" userId="c2660190-92df-40cc-82ea-48537218591d" providerId="ADAL" clId="{85A468FC-0F22-4570-8D76-98A607DB369E}" dt="2026-09-14T15:48:18.586" v="968" actId="20577"/>
        <pc:sldMkLst>
          <pc:docMk/>
          <pc:sldMk cId="0" sldId="519"/>
        </pc:sldMkLst>
        <pc:spChg chg="mod">
          <ac:chgData name="Wright, Mrs C" userId="c2660190-92df-40cc-82ea-48537218591d" providerId="ADAL" clId="{85A468FC-0F22-4570-8D76-98A607DB369E}" dt="2026-09-14T15:48:18.586" v="968" actId="20577"/>
          <ac:spMkLst>
            <pc:docMk/>
            <pc:sldMk cId="0" sldId="519"/>
            <ac:spMk id="5" creationId="{A3A0CF95-1E5F-4F47-87B4-6221EA7701BF}"/>
          </ac:spMkLst>
        </pc:spChg>
      </pc:sldChg>
      <pc:sldChg chg="modSp mod modNotesTx">
        <pc:chgData name="Wright, Mrs C" userId="c2660190-92df-40cc-82ea-48537218591d" providerId="ADAL" clId="{85A468FC-0F22-4570-8D76-98A607DB369E}" dt="2026-09-14T15:36:45.491" v="851" actId="20577"/>
        <pc:sldMkLst>
          <pc:docMk/>
          <pc:sldMk cId="3874333201" sldId="534"/>
        </pc:sldMkLst>
        <pc:graphicFrameChg chg="modGraphic">
          <ac:chgData name="Wright, Mrs C" userId="c2660190-92df-40cc-82ea-48537218591d" providerId="ADAL" clId="{85A468FC-0F22-4570-8D76-98A607DB369E}" dt="2026-09-14T09:21:47.262" v="271" actId="20577"/>
          <ac:graphicFrameMkLst>
            <pc:docMk/>
            <pc:sldMk cId="3874333201" sldId="534"/>
            <ac:graphicFrameMk id="3" creationId="{00000000-0000-0000-0000-000000000000}"/>
          </ac:graphicFrameMkLst>
        </pc:graphicFrameChg>
        <pc:graphicFrameChg chg="modGraphic">
          <ac:chgData name="Wright, Mrs C" userId="c2660190-92df-40cc-82ea-48537218591d" providerId="ADAL" clId="{85A468FC-0F22-4570-8D76-98A607DB369E}" dt="2026-09-14T09:22:02.075" v="272" actId="20577"/>
          <ac:graphicFrameMkLst>
            <pc:docMk/>
            <pc:sldMk cId="3874333201" sldId="534"/>
            <ac:graphicFrameMk id="5" creationId="{00000000-0000-0000-0000-000000000000}"/>
          </ac:graphicFrameMkLst>
        </pc:graphicFrameChg>
      </pc:sldChg>
      <pc:sldChg chg="ord modNotesTx">
        <pc:chgData name="Wright, Mrs C" userId="c2660190-92df-40cc-82ea-48537218591d" providerId="ADAL" clId="{85A468FC-0F22-4570-8D76-98A607DB369E}" dt="2026-09-14T15:37:12.863" v="898" actId="20577"/>
        <pc:sldMkLst>
          <pc:docMk/>
          <pc:sldMk cId="2311705825" sldId="553"/>
        </pc:sldMkLst>
      </pc:sldChg>
      <pc:sldChg chg="addSp delSp modSp mod modNotesTx">
        <pc:chgData name="Wright, Mrs C" userId="c2660190-92df-40cc-82ea-48537218591d" providerId="ADAL" clId="{85A468FC-0F22-4570-8D76-98A607DB369E}" dt="2026-09-14T11:49:55.051" v="571" actId="1076"/>
        <pc:sldMkLst>
          <pc:docMk/>
          <pc:sldMk cId="2039198923" sldId="582"/>
        </pc:sldMkLst>
        <pc:spChg chg="add mod">
          <ac:chgData name="Wright, Mrs C" userId="c2660190-92df-40cc-82ea-48537218591d" providerId="ADAL" clId="{85A468FC-0F22-4570-8D76-98A607DB369E}" dt="2026-09-14T11:49:53.017" v="570" actId="113"/>
          <ac:spMkLst>
            <pc:docMk/>
            <pc:sldMk cId="2039198923" sldId="582"/>
            <ac:spMk id="2" creationId="{F46D6051-F525-7F8B-490F-2551C4BF0DDF}"/>
          </ac:spMkLst>
        </pc:spChg>
        <pc:spChg chg="mod">
          <ac:chgData name="Wright, Mrs C" userId="c2660190-92df-40cc-82ea-48537218591d" providerId="ADAL" clId="{85A468FC-0F22-4570-8D76-98A607DB369E}" dt="2026-09-14T11:46:43.464" v="411" actId="20577"/>
          <ac:spMkLst>
            <pc:docMk/>
            <pc:sldMk cId="2039198923" sldId="582"/>
            <ac:spMk id="5" creationId="{00000000-0000-0000-0000-000000000000}"/>
          </ac:spMkLst>
        </pc:spChg>
      </pc:sldChg>
      <pc:sldChg chg="addSp delSp modSp mod modNotesTx">
        <pc:chgData name="Wright, Mrs C" userId="c2660190-92df-40cc-82ea-48537218591d" providerId="ADAL" clId="{85A468FC-0F22-4570-8D76-98A607DB369E}" dt="2026-09-14T15:36:47.637" v="854" actId="20577"/>
        <pc:sldMkLst>
          <pc:docMk/>
          <pc:sldMk cId="1851650375" sldId="586"/>
        </pc:sldMkLst>
        <pc:spChg chg="mod">
          <ac:chgData name="Wright, Mrs C" userId="c2660190-92df-40cc-82ea-48537218591d" providerId="ADAL" clId="{85A468FC-0F22-4570-8D76-98A607DB369E}" dt="2026-09-14T09:36:13.669" v="341" actId="255"/>
          <ac:spMkLst>
            <pc:docMk/>
            <pc:sldMk cId="1851650375" sldId="586"/>
            <ac:spMk id="4" creationId="{B21E01D4-F848-4DCE-9113-E2A5249E09E1}"/>
          </ac:spMkLst>
        </pc:spChg>
        <pc:picChg chg="add mod">
          <ac:chgData name="Wright, Mrs C" userId="c2660190-92df-40cc-82ea-48537218591d" providerId="ADAL" clId="{85A468FC-0F22-4570-8D76-98A607DB369E}" dt="2026-09-14T09:35:48.604" v="280" actId="1076"/>
          <ac:picMkLst>
            <pc:docMk/>
            <pc:sldMk cId="1851650375" sldId="586"/>
            <ac:picMk id="3" creationId="{4E5E38B5-1D3A-104F-46BF-7BFB66B2453D}"/>
          </ac:picMkLst>
        </pc:picChg>
      </pc:sldChg>
      <pc:sldChg chg="addSp delSp modSp mod modNotesTx">
        <pc:chgData name="Wright, Mrs C" userId="c2660190-92df-40cc-82ea-48537218591d" providerId="ADAL" clId="{85A468FC-0F22-4570-8D76-98A607DB369E}" dt="2026-09-14T15:36:49.893" v="857" actId="20577"/>
        <pc:sldMkLst>
          <pc:docMk/>
          <pc:sldMk cId="477939213" sldId="594"/>
        </pc:sldMkLst>
        <pc:picChg chg="add mod">
          <ac:chgData name="Wright, Mrs C" userId="c2660190-92df-40cc-82ea-48537218591d" providerId="ADAL" clId="{85A468FC-0F22-4570-8D76-98A607DB369E}" dt="2026-09-14T09:37:03.891" v="351" actId="14100"/>
          <ac:picMkLst>
            <pc:docMk/>
            <pc:sldMk cId="477939213" sldId="594"/>
            <ac:picMk id="4" creationId="{D511FB69-BCEC-2646-2681-81447A76AEEC}"/>
          </ac:picMkLst>
        </pc:picChg>
      </pc:sldChg>
      <pc:sldChg chg="ord modNotesTx">
        <pc:chgData name="Wright, Mrs C" userId="c2660190-92df-40cc-82ea-48537218591d" providerId="ADAL" clId="{85A468FC-0F22-4570-8D76-98A607DB369E}" dt="2026-09-14T15:36:33.880" v="841" actId="20577"/>
        <pc:sldMkLst>
          <pc:docMk/>
          <pc:sldMk cId="3201901742" sldId="603"/>
        </pc:sldMkLst>
      </pc:sldChg>
      <pc:sldChg chg="ord modNotesTx">
        <pc:chgData name="Wright, Mrs C" userId="c2660190-92df-40cc-82ea-48537218591d" providerId="ADAL" clId="{85A468FC-0F22-4570-8D76-98A607DB369E}" dt="2026-09-14T15:37:16.302" v="901" actId="20577"/>
        <pc:sldMkLst>
          <pc:docMk/>
          <pc:sldMk cId="3501139221" sldId="604"/>
        </pc:sldMkLst>
      </pc:sldChg>
      <pc:sldChg chg="addSp delSp modSp mod ord modNotesTx">
        <pc:chgData name="Wright, Mrs C" userId="c2660190-92df-40cc-82ea-48537218591d" providerId="ADAL" clId="{85A468FC-0F22-4570-8D76-98A607DB369E}" dt="2026-09-14T15:36:53.130" v="860" actId="20577"/>
        <pc:sldMkLst>
          <pc:docMk/>
          <pc:sldMk cId="3557934366" sldId="605"/>
        </pc:sldMkLst>
        <pc:picChg chg="add mod">
          <ac:chgData name="Wright, Mrs C" userId="c2660190-92df-40cc-82ea-48537218591d" providerId="ADAL" clId="{85A468FC-0F22-4570-8D76-98A607DB369E}" dt="2026-09-14T09:50:20.604" v="358" actId="1076"/>
          <ac:picMkLst>
            <pc:docMk/>
            <pc:sldMk cId="3557934366" sldId="605"/>
            <ac:picMk id="5" creationId="{E3A8DB40-1250-A126-61FC-83CCED64DE3A}"/>
          </ac:picMkLst>
        </pc:picChg>
      </pc:sldChg>
      <pc:sldChg chg="addSp delSp modSp mod ord modNotesTx">
        <pc:chgData name="Wright, Mrs C" userId="c2660190-92df-40cc-82ea-48537218591d" providerId="ADAL" clId="{85A468FC-0F22-4570-8D76-98A607DB369E}" dt="2026-09-14T15:45:51.453" v="928" actId="20577"/>
        <pc:sldMkLst>
          <pc:docMk/>
          <pc:sldMk cId="3589885019" sldId="607"/>
        </pc:sldMkLst>
        <pc:picChg chg="add mod">
          <ac:chgData name="Wright, Mrs C" userId="c2660190-92df-40cc-82ea-48537218591d" providerId="ADAL" clId="{85A468FC-0F22-4570-8D76-98A607DB369E}" dt="2026-09-14T10:02:44.606" v="405" actId="14100"/>
          <ac:picMkLst>
            <pc:docMk/>
            <pc:sldMk cId="3589885019" sldId="607"/>
            <ac:picMk id="5" creationId="{7DFA3017-247D-24C4-EB86-F145612CE129}"/>
          </ac:picMkLst>
        </pc:picChg>
      </pc:sldChg>
      <pc:sldChg chg="modSp mod">
        <pc:chgData name="Wright, Mrs C" userId="c2660190-92df-40cc-82ea-48537218591d" providerId="ADAL" clId="{85A468FC-0F22-4570-8D76-98A607DB369E}" dt="2026-09-14T09:32:26.068" v="276" actId="20577"/>
        <pc:sldMkLst>
          <pc:docMk/>
          <pc:sldMk cId="2902925341" sldId="608"/>
        </pc:sldMkLst>
        <pc:spChg chg="mod">
          <ac:chgData name="Wright, Mrs C" userId="c2660190-92df-40cc-82ea-48537218591d" providerId="ADAL" clId="{85A468FC-0F22-4570-8D76-98A607DB369E}" dt="2026-09-14T09:32:26.068" v="276" actId="20577"/>
          <ac:spMkLst>
            <pc:docMk/>
            <pc:sldMk cId="2902925341" sldId="608"/>
            <ac:spMk id="3" creationId="{FDBC069B-48AC-B2BA-F77C-05030FBF011D}"/>
          </ac:spMkLst>
        </pc:spChg>
      </pc:sldChg>
      <pc:sldChg chg="modNotesTx">
        <pc:chgData name="Wright, Mrs C" userId="c2660190-92df-40cc-82ea-48537218591d" providerId="ADAL" clId="{85A468FC-0F22-4570-8D76-98A607DB369E}" dt="2026-09-14T15:36:39.914" v="844" actId="20577"/>
        <pc:sldMkLst>
          <pc:docMk/>
          <pc:sldMk cId="3526052989" sldId="609"/>
        </pc:sldMkLst>
      </pc:sldChg>
      <pc:sldChg chg="modNotesTx">
        <pc:chgData name="Wright, Mrs C" userId="c2660190-92df-40cc-82ea-48537218591d" providerId="ADAL" clId="{85A468FC-0F22-4570-8D76-98A607DB369E}" dt="2026-09-14T15:37:31.236" v="904" actId="20577"/>
        <pc:sldMkLst>
          <pc:docMk/>
          <pc:sldMk cId="2172687696" sldId="610"/>
        </pc:sldMkLst>
      </pc:sldChg>
      <pc:sldChg chg="ord modNotesTx">
        <pc:chgData name="Wright, Mrs C" userId="c2660190-92df-40cc-82ea-48537218591d" providerId="ADAL" clId="{85A468FC-0F22-4570-8D76-98A607DB369E}" dt="2026-09-14T15:36:08.770" v="838" actId="20577"/>
        <pc:sldMkLst>
          <pc:docMk/>
          <pc:sldMk cId="2447131083" sldId="612"/>
        </pc:sldMkLst>
      </pc:sldChg>
      <pc:sldChg chg="modNotesTx">
        <pc:chgData name="Wright, Mrs C" userId="c2660190-92df-40cc-82ea-48537218591d" providerId="ADAL" clId="{85A468FC-0F22-4570-8D76-98A607DB369E}" dt="2026-09-14T15:38:01.765" v="907" actId="20577"/>
        <pc:sldMkLst>
          <pc:docMk/>
          <pc:sldMk cId="495250803" sldId="614"/>
        </pc:sldMkLst>
      </pc:sldChg>
      <pc:sldChg chg="modSp mod modNotesTx">
        <pc:chgData name="Wright, Mrs C" userId="c2660190-92df-40cc-82ea-48537218591d" providerId="ADAL" clId="{85A468FC-0F22-4570-8D76-98A607DB369E}" dt="2026-09-14T15:45:55.733" v="931" actId="20577"/>
        <pc:sldMkLst>
          <pc:docMk/>
          <pc:sldMk cId="3422831612" sldId="615"/>
        </pc:sldMkLst>
        <pc:picChg chg="mod">
          <ac:chgData name="Wright, Mrs C" userId="c2660190-92df-40cc-82ea-48537218591d" providerId="ADAL" clId="{85A468FC-0F22-4570-8D76-98A607DB369E}" dt="2026-09-14T09:53:29.386" v="377" actId="14100"/>
          <ac:picMkLst>
            <pc:docMk/>
            <pc:sldMk cId="3422831612" sldId="615"/>
            <ac:picMk id="5" creationId="{51810D75-1C21-BD90-FC84-56D3CD0F4BD9}"/>
          </ac:picMkLst>
        </pc:picChg>
      </pc:sldChg>
      <pc:sldChg chg="modNotesTx">
        <pc:chgData name="Wright, Mrs C" userId="c2660190-92df-40cc-82ea-48537218591d" providerId="ADAL" clId="{85A468FC-0F22-4570-8D76-98A607DB369E}" dt="2026-09-14T15:45:59.522" v="934" actId="20577"/>
        <pc:sldMkLst>
          <pc:docMk/>
          <pc:sldMk cId="1587328314" sldId="616"/>
        </pc:sldMkLst>
      </pc:sldChg>
      <pc:sldChg chg="modSp mod ord">
        <pc:chgData name="Wright, Mrs C" userId="c2660190-92df-40cc-82ea-48537218591d" providerId="ADAL" clId="{85A468FC-0F22-4570-8D76-98A607DB369E}" dt="2026-09-14T15:47:41.043" v="964" actId="20577"/>
        <pc:sldMkLst>
          <pc:docMk/>
          <pc:sldMk cId="3587295303" sldId="618"/>
        </pc:sldMkLst>
        <pc:spChg chg="mod">
          <ac:chgData name="Wright, Mrs C" userId="c2660190-92df-40cc-82ea-48537218591d" providerId="ADAL" clId="{85A468FC-0F22-4570-8D76-98A607DB369E}" dt="2026-09-14T15:47:41.043" v="964" actId="20577"/>
          <ac:spMkLst>
            <pc:docMk/>
            <pc:sldMk cId="3587295303" sldId="618"/>
            <ac:spMk id="2" creationId="{06D37753-1B1B-D9FA-DD1F-8738806AAC6B}"/>
          </ac:spMkLst>
        </pc:spChg>
        <pc:spChg chg="mod">
          <ac:chgData name="Wright, Mrs C" userId="c2660190-92df-40cc-82ea-48537218591d" providerId="ADAL" clId="{85A468FC-0F22-4570-8D76-98A607DB369E}" dt="2026-09-14T15:26:20.589" v="830" actId="20577"/>
          <ac:spMkLst>
            <pc:docMk/>
            <pc:sldMk cId="3587295303" sldId="618"/>
            <ac:spMk id="3" creationId="{FC2BC322-B39D-7EDA-EBB4-83A3CADB3EE7}"/>
          </ac:spMkLst>
        </pc:spChg>
      </pc:sldChg>
      <pc:sldChg chg="addSp delSp modSp new modNotesTx">
        <pc:chgData name="Wright, Mrs C" userId="c2660190-92df-40cc-82ea-48537218591d" providerId="ADAL" clId="{85A468FC-0F22-4570-8D76-98A607DB369E}" dt="2026-09-14T15:36:59.845" v="864" actId="20577"/>
        <pc:sldMkLst>
          <pc:docMk/>
          <pc:sldMk cId="353482020" sldId="619"/>
        </pc:sldMkLst>
        <pc:graphicFrameChg chg="add mod">
          <ac:chgData name="Wright, Mrs C" userId="c2660190-92df-40cc-82ea-48537218591d" providerId="ADAL" clId="{85A468FC-0F22-4570-8D76-98A607DB369E}" dt="2026-09-14T09:51:14.255" v="360"/>
          <ac:graphicFrameMkLst>
            <pc:docMk/>
            <pc:sldMk cId="353482020" sldId="619"/>
            <ac:graphicFrameMk id="4" creationId="{2D67A5DF-D2FC-BCBD-7F68-2B6EED7F98F5}"/>
          </ac:graphicFrameMkLst>
        </pc:graphicFrameChg>
      </pc:sldChg>
      <pc:sldChg chg="addSp delSp modSp new mod modNotesTx">
        <pc:chgData name="Wright, Mrs C" userId="c2660190-92df-40cc-82ea-48537218591d" providerId="ADAL" clId="{85A468FC-0F22-4570-8D76-98A607DB369E}" dt="2026-09-14T15:37:02.043" v="867" actId="20577"/>
        <pc:sldMkLst>
          <pc:docMk/>
          <pc:sldMk cId="3516090682" sldId="620"/>
        </pc:sldMkLst>
        <pc:graphicFrameChg chg="add mod modGraphic">
          <ac:chgData name="Wright, Mrs C" userId="c2660190-92df-40cc-82ea-48537218591d" providerId="ADAL" clId="{85A468FC-0F22-4570-8D76-98A607DB369E}" dt="2026-09-14T09:51:59.006" v="366" actId="1076"/>
          <ac:graphicFrameMkLst>
            <pc:docMk/>
            <pc:sldMk cId="3516090682" sldId="620"/>
            <ac:graphicFrameMk id="6" creationId="{C83758AC-59C3-E2C2-6623-3FA8323097BB}"/>
          </ac:graphicFrameMkLst>
        </pc:graphicFrameChg>
      </pc:sldChg>
      <pc:sldChg chg="addSp delSp modSp new mod ord modNotesTx">
        <pc:chgData name="Wright, Mrs C" userId="c2660190-92df-40cc-82ea-48537218591d" providerId="ADAL" clId="{85A468FC-0F22-4570-8D76-98A607DB369E}" dt="2026-09-14T15:47:01.211" v="940" actId="20577"/>
        <pc:sldMkLst>
          <pc:docMk/>
          <pc:sldMk cId="787569718" sldId="621"/>
        </pc:sldMkLst>
        <pc:graphicFrameChg chg="add mod modGraphic">
          <ac:chgData name="Wright, Mrs C" userId="c2660190-92df-40cc-82ea-48537218591d" providerId="ADAL" clId="{85A468FC-0F22-4570-8D76-98A607DB369E}" dt="2026-09-14T11:54:55.790" v="805" actId="14734"/>
          <ac:graphicFrameMkLst>
            <pc:docMk/>
            <pc:sldMk cId="787569718" sldId="621"/>
            <ac:graphicFrameMk id="4" creationId="{9D26197D-FE90-4037-6A2A-8A4BF479065B}"/>
          </ac:graphicFrameMkLst>
        </pc:graphicFrameChg>
      </pc:sldChg>
      <pc:sldChg chg="addSp delSp modSp new mod delAnim modAnim">
        <pc:chgData name="Wright, Mrs C" userId="c2660190-92df-40cc-82ea-48537218591d" providerId="ADAL" clId="{85A468FC-0F22-4570-8D76-98A607DB369E}" dt="2026-09-14T15:42:42.607" v="919" actId="14100"/>
        <pc:sldMkLst>
          <pc:docMk/>
          <pc:sldMk cId="3415876110" sldId="622"/>
        </pc:sldMkLst>
        <pc:picChg chg="add mod">
          <ac:chgData name="Wright, Mrs C" userId="c2660190-92df-40cc-82ea-48537218591d" providerId="ADAL" clId="{85A468FC-0F22-4570-8D76-98A607DB369E}" dt="2026-09-14T15:42:42.607" v="919" actId="14100"/>
          <ac:picMkLst>
            <pc:docMk/>
            <pc:sldMk cId="3415876110" sldId="622"/>
            <ac:picMk id="13" creationId="{140309FB-D3AA-F158-0D97-44A35566A15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974A1-04B6-44DC-9C7F-8648A590235F}" type="datetimeFigureOut">
              <a:rPr lang="en-GB" smtClean="0"/>
              <a:pPr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CAD0F-6426-4547-9866-5C6B5C809C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21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ACCA3-DB1A-4D74-A8F0-0BBE7AE44622}" type="datetimeFigureOut">
              <a:rPr lang="en-GB" smtClean="0"/>
              <a:pPr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98575-2880-44AA-8B5F-6586CD4ACE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48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377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50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853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167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949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047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27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944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419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723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534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172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204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707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723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483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460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795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MBO - ROUTINES AND UNIFORM  - CANTEEN/FOOD QUERIES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911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96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/>
              <a:t>CWR TO UPDATE Mia to wrap up…..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1098D24-8474-4971-AF69-5C5CC9E7464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72836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45532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37948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99919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32981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26790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47428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17396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04135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27351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28995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28775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56429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45668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5516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02433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79727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0595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33718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14617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16564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8766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68045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adge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00975" y="188640"/>
            <a:ext cx="8858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4763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73636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52539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90541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0518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40455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366631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86985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24840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37017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2679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dger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8100392" y="116632"/>
            <a:ext cx="885825" cy="133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33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12066-CFBF-48E3-AEA6-EEAFC285E873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2E9A9-EE2D-462B-866F-759E5D5AB3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96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33251-A948-4E29-BA19-AE155ACA1767}" type="datetimeFigureOut">
              <a:rPr lang="en-US" smtClean="0"/>
              <a:pPr/>
              <a:t>9/22/2026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39E92-0663-4076-8235-26E8DB944A2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badger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786711" y="214290"/>
            <a:ext cx="8858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9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ct5d-my.sharepoint.com/:v:/g/personal/cwright_sbe5d_com/IQD6kzPhHKMeQrmb77s8FvreARZnLMMnXbl5CKaYTViVLR4?referrer=Outlook.Web&amp;referrerScenario=email-linkwith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C64993-192B-DFA9-43C3-D18B98072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5" y="1188175"/>
            <a:ext cx="9084895" cy="3354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DC6A7-ECF1-06B8-F67D-802F0C45E6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b="1"/>
              <a:t>YEAR 7 INFORMATION EVENING</a:t>
            </a:r>
            <a:br>
              <a:rPr lang="en-GB" sz="4000" b="1"/>
            </a:br>
            <a:endParaRPr lang="en-GB" sz="40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C069B-48AC-B2BA-F77C-05030FBF0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793525"/>
            <a:ext cx="6400800" cy="1752600"/>
          </a:xfrm>
        </p:spPr>
        <p:txBody>
          <a:bodyPr lIns="91440" tIns="45720" rIns="91440" bIns="45720" anchor="t"/>
          <a:lstStyle/>
          <a:p>
            <a:r>
              <a:rPr lang="en-GB" dirty="0"/>
              <a:t>Parents Supporting Learning</a:t>
            </a:r>
          </a:p>
          <a:p>
            <a:r>
              <a:rPr lang="en-GB" dirty="0"/>
              <a:t>An Introduction to Year 7</a:t>
            </a:r>
          </a:p>
          <a:p>
            <a:r>
              <a:rPr lang="en-GB" dirty="0"/>
              <a:t>September 2026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65BE70-3C1C-D8E0-99B8-A4014DA2F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15" y="108154"/>
            <a:ext cx="1142944" cy="108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2534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red and white diamond shaped sign with black text&#10;&#10;Description automatically generated">
            <a:extLst>
              <a:ext uri="{FF2B5EF4-FFF2-40B4-BE49-F238E27FC236}">
                <a16:creationId xmlns:a16="http://schemas.microsoft.com/office/drawing/2014/main" id="{349A570C-D48E-A5C9-2EE4-9F16A13EE2B6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1828800" y="609600"/>
            <a:ext cx="548640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713108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53934EA-BB36-84D4-7635-3D1FE1DA0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9321" y="423290"/>
            <a:ext cx="9232247" cy="6080244"/>
          </a:xfrm>
        </p:spPr>
      </p:pic>
    </p:spTree>
    <p:extLst>
      <p:ext uri="{BB962C8B-B14F-4D97-AF65-F5344CB8AC3E}">
        <p14:creationId xmlns:p14="http://schemas.microsoft.com/office/powerpoint/2010/main" val="32019017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45EC9-FC02-8EA0-5A77-4C8308B4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>
            <a:normAutofit/>
          </a:bodyPr>
          <a:lstStyle/>
          <a:p>
            <a:r>
              <a:rPr lang="en-GB"/>
              <a:t>Our Curriculum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3EAE45-F220-91BF-2DD0-D64ED9ED2C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36" r="-2" b="6548"/>
          <a:stretch/>
        </p:blipFill>
        <p:spPr>
          <a:xfrm>
            <a:off x="0" y="1025951"/>
            <a:ext cx="5171768" cy="5832049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1CF2C-56CF-F5B1-25ED-52668E4FF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8297" y="1590368"/>
            <a:ext cx="4013200" cy="452556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2400"/>
          </a:p>
          <a:p>
            <a:pPr marL="0" indent="0">
              <a:lnSpc>
                <a:spcPct val="90000"/>
              </a:lnSpc>
              <a:buNone/>
            </a:pPr>
            <a:r>
              <a:rPr lang="en-GB" sz="2400"/>
              <a:t>We care deeply about ensuring that all students experience a vibrant and fulfilling education which supports them in developing both their individual qualities and academic qualifications.  We believe this can only be achieved through a student-centred culture which is dynamic, challenging and affirming.</a:t>
            </a:r>
          </a:p>
        </p:txBody>
      </p:sp>
    </p:spTree>
    <p:extLst>
      <p:ext uri="{BB962C8B-B14F-4D97-AF65-F5344CB8AC3E}">
        <p14:creationId xmlns:p14="http://schemas.microsoft.com/office/powerpoint/2010/main" val="352605298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53" name="Rectangle 181"/>
          <p:cNvSpPr>
            <a:spLocks noChangeArrowheads="1"/>
          </p:cNvSpPr>
          <p:nvPr/>
        </p:nvSpPr>
        <p:spPr bwMode="auto">
          <a:xfrm>
            <a:off x="2052835" y="-99392"/>
            <a:ext cx="4750296" cy="113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4400">
                <a:solidFill>
                  <a:schemeClr val="tx2"/>
                </a:solidFill>
                <a:effectLst/>
                <a:latin typeface="Arial" charset="0"/>
              </a:rPr>
              <a:t>Year </a:t>
            </a:r>
            <a:r>
              <a:rPr lang="en-GB" sz="4400">
                <a:solidFill>
                  <a:schemeClr val="tx2"/>
                </a:solidFill>
                <a:latin typeface="Arial" charset="0"/>
              </a:rPr>
              <a:t>7</a:t>
            </a:r>
            <a:r>
              <a:rPr lang="en-GB" sz="4400">
                <a:solidFill>
                  <a:schemeClr val="tx2"/>
                </a:solidFill>
                <a:effectLst/>
                <a:latin typeface="Arial" charset="0"/>
              </a:rPr>
              <a:t> Curriculum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252148"/>
              </p:ext>
            </p:extLst>
          </p:nvPr>
        </p:nvGraphicFramePr>
        <p:xfrm>
          <a:off x="685802" y="1815796"/>
          <a:ext cx="7558607" cy="2232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58607">
                  <a:extLst>
                    <a:ext uri="{9D8B030D-6E8A-4147-A177-3AD203B41FA5}">
                      <a16:colId xmlns:a16="http://schemas.microsoft.com/office/drawing/2014/main" val="2065613974"/>
                    </a:ext>
                  </a:extLst>
                </a:gridCol>
              </a:tblGrid>
              <a:tr h="250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Set Classes</a:t>
                      </a: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9885"/>
                  </a:ext>
                </a:extLst>
              </a:tr>
              <a:tr h="250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</a:rPr>
                        <a:t>English</a:t>
                      </a:r>
                      <a:r>
                        <a:rPr lang="en-GB" sz="1800" dirty="0">
                          <a:effectLst/>
                        </a:rPr>
                        <a:t> </a:t>
                      </a:r>
                      <a:r>
                        <a:rPr lang="en-GB" sz="1400" i="1" dirty="0">
                          <a:effectLst/>
                        </a:rPr>
                        <a:t>(7 lessons a fortnight,</a:t>
                      </a:r>
                      <a:r>
                        <a:rPr lang="en-GB" sz="1400" i="1" baseline="0" dirty="0">
                          <a:effectLst/>
                        </a:rPr>
                        <a:t> mixed ability)</a:t>
                      </a:r>
                      <a:endParaRPr lang="en-GB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746761"/>
                  </a:ext>
                </a:extLst>
              </a:tr>
              <a:tr h="292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>
                          <a:effectLst/>
                        </a:rPr>
                        <a:t>Maths</a:t>
                      </a:r>
                      <a:r>
                        <a:rPr lang="en-GB" sz="1800" baseline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en-GB" sz="1400" i="1">
                          <a:effectLst/>
                        </a:rPr>
                        <a:t>(7 lessons</a:t>
                      </a:r>
                      <a:r>
                        <a:rPr lang="en-GB" sz="1400" i="1" baseline="0">
                          <a:effectLst/>
                        </a:rPr>
                        <a:t> a fortnight, ability set</a:t>
                      </a:r>
                      <a:r>
                        <a:rPr lang="en-GB" sz="1400" i="1">
                          <a:effectLst/>
                        </a:rPr>
                        <a:t>)</a:t>
                      </a: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461647"/>
                  </a:ext>
                </a:extLst>
              </a:tr>
              <a:tr h="250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>
                          <a:effectLst/>
                        </a:rPr>
                        <a:t>Languages</a:t>
                      </a:r>
                      <a:r>
                        <a:rPr lang="en-GB" sz="1800">
                          <a:effectLst/>
                        </a:rPr>
                        <a:t> </a:t>
                      </a:r>
                      <a:r>
                        <a:rPr lang="en-GB" sz="1400" i="1">
                          <a:effectLst/>
                        </a:rPr>
                        <a:t>(4 lessons</a:t>
                      </a:r>
                      <a:r>
                        <a:rPr lang="en-GB" sz="1400" i="1" baseline="0">
                          <a:effectLst/>
                        </a:rPr>
                        <a:t> a fortnight, mixed ability)</a:t>
                      </a:r>
                      <a:endParaRPr lang="en-GB" sz="14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306369"/>
                  </a:ext>
                </a:extLst>
              </a:tr>
              <a:tr h="2570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DT</a:t>
                      </a:r>
                      <a:r>
                        <a:rPr lang="en-GB" sz="1800" baseline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en-GB" sz="1400" i="1">
                          <a:effectLst/>
                        </a:rPr>
                        <a:t>(2 lessons</a:t>
                      </a:r>
                      <a:r>
                        <a:rPr lang="en-GB" sz="1400" i="1" baseline="0">
                          <a:effectLst/>
                        </a:rPr>
                        <a:t> a fortnight, mixed ability, on a rotation of subjects)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334601"/>
                  </a:ext>
                </a:extLst>
              </a:tr>
              <a:tr h="257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PE</a:t>
                      </a:r>
                      <a:r>
                        <a:rPr lang="en-GB" sz="18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en-GB" sz="1400" i="1" dirty="0">
                          <a:effectLst/>
                        </a:rPr>
                        <a:t>(4 lessons</a:t>
                      </a:r>
                      <a:r>
                        <a:rPr lang="en-GB" sz="1400" i="1" baseline="0" dirty="0">
                          <a:effectLst/>
                        </a:rPr>
                        <a:t> a fortnight, ability set after half term</a:t>
                      </a:r>
                      <a:r>
                        <a:rPr lang="en-GB" sz="1400" i="1" dirty="0">
                          <a:effectLst/>
                        </a:rPr>
                        <a:t>)</a:t>
                      </a: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04815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51619" y="960819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+mn-lt"/>
              </a:rPr>
              <a:t>Your child follows a 2-week timetable, with a mixture of sets and in their form group.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50154"/>
              </p:ext>
            </p:extLst>
          </p:nvPr>
        </p:nvGraphicFramePr>
        <p:xfrm>
          <a:off x="685801" y="4448114"/>
          <a:ext cx="7558608" cy="1977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2023">
                  <a:extLst>
                    <a:ext uri="{9D8B030D-6E8A-4147-A177-3AD203B41FA5}">
                      <a16:colId xmlns:a16="http://schemas.microsoft.com/office/drawing/2014/main" val="2065613974"/>
                    </a:ext>
                  </a:extLst>
                </a:gridCol>
                <a:gridCol w="2737049">
                  <a:extLst>
                    <a:ext uri="{9D8B030D-6E8A-4147-A177-3AD203B41FA5}">
                      <a16:colId xmlns:a16="http://schemas.microsoft.com/office/drawing/2014/main" val="3917558680"/>
                    </a:ext>
                  </a:extLst>
                </a:gridCol>
                <a:gridCol w="2519536">
                  <a:extLst>
                    <a:ext uri="{9D8B030D-6E8A-4147-A177-3AD203B41FA5}">
                      <a16:colId xmlns:a16="http://schemas.microsoft.com/office/drawing/2014/main" val="4265394406"/>
                    </a:ext>
                  </a:extLst>
                </a:gridCol>
              </a:tblGrid>
              <a:tr h="250757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i="0">
                          <a:effectLst/>
                          <a:latin typeface="+mn-lt"/>
                          <a:ea typeface="Calibri" panose="020F0502020204030204" pitchFamily="34" charset="0"/>
                          <a:cs typeface="Times New Roman"/>
                        </a:rPr>
                        <a:t>Form Group Classes</a:t>
                      </a: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4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4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9885"/>
                  </a:ext>
                </a:extLst>
              </a:tr>
              <a:tr h="250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i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Art</a:t>
                      </a:r>
                      <a:r>
                        <a:rPr lang="en-GB" sz="1400" b="0" i="1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en-GB" sz="1400" b="0" i="1" dirty="0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(3 lessons a fortnight)</a:t>
                      </a:r>
                      <a:endParaRPr lang="en-GB" sz="1800" b="1" i="0" dirty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History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(3 lessons a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Music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(3 lessons a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746761"/>
                  </a:ext>
                </a:extLst>
              </a:tr>
              <a:tr h="292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>
                          <a:effectLst/>
                          <a:latin typeface="Calibri"/>
                          <a:cs typeface="Calibri"/>
                        </a:rPr>
                        <a:t>Drama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(3 lessons</a:t>
                      </a:r>
                      <a:r>
                        <a:rPr lang="en-GB" sz="1400" b="0" i="1" baseline="0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a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>
                          <a:effectLst/>
                          <a:latin typeface="Calibri"/>
                          <a:cs typeface="Calibri"/>
                        </a:rPr>
                        <a:t>ICT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(3 lessons a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>
                          <a:effectLst/>
                          <a:latin typeface="Calibri"/>
                          <a:cs typeface="Calibri"/>
                        </a:rPr>
                        <a:t>RE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(2 lessons a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461647"/>
                  </a:ext>
                </a:extLst>
              </a:tr>
              <a:tr h="250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Geography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(3 lessons a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Lifeskills</a:t>
                      </a:r>
                      <a:r>
                        <a:rPr lang="en-GB" sz="1800" b="1" i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(2 lessons</a:t>
                      </a:r>
                      <a:r>
                        <a:rPr lang="en-GB" sz="1400" b="0" i="1" baseline="0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 a</a:t>
                      </a:r>
                      <a:r>
                        <a:rPr lang="en-GB" sz="1400" b="0" i="1">
                          <a:effectLst/>
                          <a:latin typeface="+mn-lt"/>
                          <a:ea typeface="Calibri" panose="020F0502020204030204" pitchFamily="34" charset="0"/>
                          <a:cs typeface="Calibri"/>
                        </a:rPr>
                        <a:t> fortnight)</a:t>
                      </a:r>
                      <a:endParaRPr lang="en-GB" sz="1400" b="1" i="0">
                        <a:effectLst/>
                        <a:latin typeface="+mn-lt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800" b="1" i="0" dirty="0">
                          <a:effectLst/>
                          <a:latin typeface="Calibri"/>
                          <a:ea typeface="Calibri"/>
                          <a:cs typeface="Calibri"/>
                        </a:rPr>
                        <a:t>Science </a:t>
                      </a:r>
                      <a:r>
                        <a:rPr lang="en-GB" sz="1400" b="0" i="1" dirty="0">
                          <a:effectLst/>
                          <a:latin typeface="Arial"/>
                          <a:ea typeface="Calibri"/>
                          <a:cs typeface="Calibri"/>
                        </a:rPr>
                        <a:t>(4 lessons a fortnight)</a:t>
                      </a:r>
                      <a:endParaRPr lang="en-GB" sz="1400" b="0" i="1" dirty="0">
                        <a:effectLst/>
                        <a:latin typeface="Arial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0945" marR="80945" marT="40472" marB="4047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306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333201"/>
      </p:ext>
    </p:extLst>
  </p:cSld>
  <p:clrMapOvr>
    <a:masterClrMapping/>
  </p:clrMapOvr>
  <p:transition advTm="58095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1E01D4-F848-4DCE-9113-E2A5249E09E1}"/>
              </a:ext>
            </a:extLst>
          </p:cNvPr>
          <p:cNvSpPr txBox="1"/>
          <p:nvPr/>
        </p:nvSpPr>
        <p:spPr>
          <a:xfrm>
            <a:off x="879247" y="1918539"/>
            <a:ext cx="2743200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dirty="0">
                <a:latin typeface="Times New Roman"/>
                <a:cs typeface="Times New Roman"/>
              </a:rPr>
              <a:t>A Curriculum Journey</a:t>
            </a:r>
          </a:p>
          <a:p>
            <a:pPr algn="ctr"/>
            <a:endParaRPr lang="en-GB" sz="4000" dirty="0">
              <a:latin typeface="Times New Roman"/>
              <a:cs typeface="Times New Roman"/>
            </a:endParaRPr>
          </a:p>
          <a:p>
            <a:pPr algn="ctr"/>
            <a:r>
              <a:rPr lang="en-GB" sz="2000" dirty="0">
                <a:latin typeface="Times New Roman"/>
                <a:cs typeface="Times New Roman"/>
              </a:rPr>
              <a:t>These can be found for all subjects on the school website</a:t>
            </a:r>
            <a:endParaRPr lang="en-GB" sz="2000" dirty="0"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5E38B5-1D3A-104F-46BF-7BFB66B24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827" y="0"/>
            <a:ext cx="4833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50375"/>
      </p:ext>
    </p:extLst>
  </p:cSld>
  <p:clrMapOvr>
    <a:masterClrMapping/>
  </p:clrMapOvr>
  <p:transition advTm="28537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11FB69-BCEC-2646-2681-81447A76A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0300"/>
            <a:ext cx="9173476" cy="391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39213"/>
      </p:ext>
    </p:extLst>
  </p:cSld>
  <p:clrMapOvr>
    <a:masterClrMapping/>
  </p:clrMapOvr>
  <p:transition advTm="3052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A8DB40-1250-A126-61FC-83CCED64D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90" y="181237"/>
            <a:ext cx="8591080" cy="637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34366"/>
      </p:ext>
    </p:extLst>
  </p:cSld>
  <p:clrMapOvr>
    <a:masterClrMapping/>
  </p:clrMapOvr>
  <p:transition advTm="33836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67A5DF-D2FC-BCBD-7F68-2B6EED7F98F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08824"/>
          <a:ext cx="8229599" cy="4108715"/>
        </p:xfrm>
        <a:graphic>
          <a:graphicData uri="http://schemas.openxmlformats.org/drawingml/2006/table">
            <a:tbl>
              <a:tblPr/>
              <a:tblGrid>
                <a:gridCol w="2547981">
                  <a:extLst>
                    <a:ext uri="{9D8B030D-6E8A-4147-A177-3AD203B41FA5}">
                      <a16:colId xmlns:a16="http://schemas.microsoft.com/office/drawing/2014/main" val="301302163"/>
                    </a:ext>
                  </a:extLst>
                </a:gridCol>
                <a:gridCol w="5681618">
                  <a:extLst>
                    <a:ext uri="{9D8B030D-6E8A-4147-A177-3AD203B41FA5}">
                      <a16:colId xmlns:a16="http://schemas.microsoft.com/office/drawing/2014/main" val="1612816481"/>
                    </a:ext>
                  </a:extLst>
                </a:gridCol>
              </a:tblGrid>
              <a:tr h="1241285">
                <a:tc gridSpan="2">
                  <a:txBody>
                    <a:bodyPr/>
                    <a:lstStyle/>
                    <a:p>
                      <a:pPr marL="0" indent="0" algn="ctr" fontAlgn="auto">
                        <a:lnSpc>
                          <a:spcPct val="100260"/>
                        </a:lnSpc>
                        <a:buNone/>
                      </a:pPr>
                      <a:r>
                        <a:rPr lang="en-GB" sz="38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  <a:p>
                      <a:pPr marL="0" indent="0" algn="ctr" fontAlgn="base">
                        <a:buNone/>
                      </a:pPr>
                      <a:r>
                        <a:rPr lang="en-GB" sz="38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Attitudes to Learning in School</a:t>
                      </a:r>
                      <a:r>
                        <a:rPr lang="en-US" sz="3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>
                    <a:lnL w="127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37321"/>
                  </a:ext>
                </a:extLst>
              </a:tr>
              <a:tr h="54762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Title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F024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Descriptor</a:t>
                      </a: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702D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702D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507960"/>
                  </a:ext>
                </a:extLst>
              </a:tr>
              <a:tr h="494384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Exceeding Shenley Values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102F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Exemplifies kindness, respect and hard work in lessons.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502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702D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502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581358"/>
                  </a:ext>
                </a:extLst>
              </a:tr>
              <a:tr h="54762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Meeting Shenley Values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7034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Always demonstrates they are kind, work hard and are respectful in lessons.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7033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502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7033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069467"/>
                  </a:ext>
                </a:extLst>
              </a:tr>
              <a:tr h="730168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Working Towards Meeting Shenley Values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B034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Mostly demonstrates they are kind, work hard and are respectful in lessons.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9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7033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9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59724"/>
                  </a:ext>
                </a:extLst>
              </a:tr>
              <a:tr h="54762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Not Meeting Shenley Values 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Sometimes demonstrates they are kind, work hard and are respectful in lessons.  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703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9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703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493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8202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83758AC-59C3-E2C2-6623-3FA832309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568528"/>
              </p:ext>
            </p:extLst>
          </p:nvPr>
        </p:nvGraphicFramePr>
        <p:xfrm>
          <a:off x="457200" y="1181917"/>
          <a:ext cx="8229600" cy="4494166"/>
        </p:xfrm>
        <a:graphic>
          <a:graphicData uri="http://schemas.openxmlformats.org/drawingml/2006/table">
            <a:tbl>
              <a:tblPr/>
              <a:tblGrid>
                <a:gridCol w="3144934">
                  <a:extLst>
                    <a:ext uri="{9D8B030D-6E8A-4147-A177-3AD203B41FA5}">
                      <a16:colId xmlns:a16="http://schemas.microsoft.com/office/drawing/2014/main" val="666785772"/>
                    </a:ext>
                  </a:extLst>
                </a:gridCol>
                <a:gridCol w="5084666">
                  <a:extLst>
                    <a:ext uri="{9D8B030D-6E8A-4147-A177-3AD203B41FA5}">
                      <a16:colId xmlns:a16="http://schemas.microsoft.com/office/drawing/2014/main" val="253925409"/>
                    </a:ext>
                  </a:extLst>
                </a:gridCol>
              </a:tblGrid>
              <a:tr h="1106766">
                <a:tc gridSpan="2"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36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Attitudes to Home Learning</a:t>
                      </a:r>
                      <a:r>
                        <a:rPr lang="en-US" sz="36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826682"/>
                  </a:ext>
                </a:extLst>
              </a:tr>
              <a:tr h="47067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0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Title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0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Descriptor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384310"/>
                  </a:ext>
                </a:extLst>
              </a:tr>
              <a:tr h="541984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Exceeding Home Learning Expectations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Always completes homework on time. Homework is of an exemplary standard.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084516"/>
                  </a:ext>
                </a:extLst>
              </a:tr>
              <a:tr h="791582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Meeting Home Learning Expectations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Always completes homework on time. Homework is generally of a good standard.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616219"/>
                  </a:ext>
                </a:extLst>
              </a:tr>
              <a:tr h="791582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Moving Towards Meeting Home Learning Expectations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Sometimes completes homework on time. Homework is of a variable standard for ability. ​​</a:t>
                      </a:r>
                      <a:endParaRPr lang="en-GB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94677"/>
                  </a:ext>
                </a:extLst>
              </a:tr>
              <a:tr h="791582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Not Meeting Home Learning Expectations ​​</a:t>
                      </a:r>
                      <a:endParaRPr lang="en-GB" sz="13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Homework is rarely or never completed.  ​​</a:t>
                      </a:r>
                      <a:endParaRPr lang="en-GB" sz="13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461" marR="68461" marT="34231" marB="34231">
                    <a:lnL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858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534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09068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5057661-6713-4607-9608-58C15409B8F0}"/>
              </a:ext>
            </a:extLst>
          </p:cNvPr>
          <p:cNvSpPr txBox="1"/>
          <p:nvPr/>
        </p:nvSpPr>
        <p:spPr>
          <a:xfrm>
            <a:off x="607267" y="1350431"/>
            <a:ext cx="7731611" cy="27400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/>
              <a:t>All students are expected to do homework to develop their skills and knowledge at home independently. Homework may be to prepare for a lesson, to consolidate learning already happened in class or to collect sources. Not all homework is written; it may involve reading, watching a TV programme, individual research or revision, making a model or attending an extra-curricular club.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36ADFE-F555-DF65-3092-3EF9EF1AE4C7}"/>
              </a:ext>
            </a:extLst>
          </p:cNvPr>
          <p:cNvSpPr txBox="1"/>
          <p:nvPr/>
        </p:nvSpPr>
        <p:spPr>
          <a:xfrm>
            <a:off x="602672" y="238991"/>
            <a:ext cx="745028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600" b="1">
                <a:latin typeface="Times New Roman"/>
                <a:cs typeface="Times New Roman"/>
              </a:rPr>
              <a:t>Home Learning</a:t>
            </a:r>
            <a:endParaRPr lang="en-GB" sz="4800" b="1">
              <a:cs typeface="Times New Roman" pitchFamily="18" charset="0"/>
            </a:endParaRPr>
          </a:p>
        </p:txBody>
      </p:sp>
      <p:pic>
        <p:nvPicPr>
          <p:cNvPr id="3" name="Picture 2" descr="Microsoft Teams Logo or Icon. Remote working application symbol. .  Editorial logo in flat style. High resolution Ms teams logo icon.  Application for messaging, calls, file sharing 50812722 Vector Art at  Vecteezy">
            <a:extLst>
              <a:ext uri="{FF2B5EF4-FFF2-40B4-BE49-F238E27FC236}">
                <a16:creationId xmlns:a16="http://schemas.microsoft.com/office/drawing/2014/main" id="{4E225C14-8877-76B9-9825-93A26AB4F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3" y="4506761"/>
            <a:ext cx="2057401" cy="1907325"/>
          </a:xfrm>
          <a:prstGeom prst="rect">
            <a:avLst/>
          </a:prstGeom>
        </p:spPr>
      </p:pic>
      <p:pic>
        <p:nvPicPr>
          <p:cNvPr id="4" name="Picture 3" descr="📖📖Sparx Summer Reading Challenge📖📖 As a national summer ...">
            <a:extLst>
              <a:ext uri="{FF2B5EF4-FFF2-40B4-BE49-F238E27FC236}">
                <a16:creationId xmlns:a16="http://schemas.microsoft.com/office/drawing/2014/main" id="{1874EB85-A169-1510-03FD-D5BED60CC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691" y="4509654"/>
            <a:ext cx="2192482" cy="1901537"/>
          </a:xfrm>
          <a:prstGeom prst="rect">
            <a:avLst/>
          </a:prstGeom>
        </p:spPr>
      </p:pic>
      <p:pic>
        <p:nvPicPr>
          <p:cNvPr id="5" name="Picture 4" descr="SparxMaths (@SparxMaths) / X">
            <a:extLst>
              <a:ext uri="{FF2B5EF4-FFF2-40B4-BE49-F238E27FC236}">
                <a16:creationId xmlns:a16="http://schemas.microsoft.com/office/drawing/2014/main" id="{908D2996-A939-0A1B-1C07-0C451CB81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464" y="4503161"/>
            <a:ext cx="2105891" cy="189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05825"/>
      </p:ext>
    </p:extLst>
  </p:cSld>
  <p:clrMapOvr>
    <a:masterClrMapping/>
  </p:clrMapOvr>
  <p:transition advTm="77855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7D47-58B8-6250-8378-5A0BC69F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426" y="217405"/>
            <a:ext cx="4205088" cy="1143000"/>
          </a:xfrm>
        </p:spPr>
        <p:txBody>
          <a:bodyPr lIns="91440" tIns="45720" rIns="91440" bIns="45720" anchor="t"/>
          <a:lstStyle/>
          <a:p>
            <a:r>
              <a:rPr lang="en-GB">
                <a:cs typeface="Arial"/>
              </a:rPr>
              <a:t>Microsoft Teams</a:t>
            </a:r>
            <a:endParaRPr lang="en-GB"/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D21A95D-9E32-DD52-4A15-EF415857AE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350" y="72999"/>
            <a:ext cx="4733502" cy="670591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D0D5C8-5C9C-981A-94FA-D5692D000B32}"/>
              </a:ext>
            </a:extLst>
          </p:cNvPr>
          <p:cNvSpPr txBox="1"/>
          <p:nvPr/>
        </p:nvSpPr>
        <p:spPr>
          <a:xfrm>
            <a:off x="5273168" y="1911403"/>
            <a:ext cx="324650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1800">
                <a:latin typeface="Times New Roman"/>
                <a:cs typeface="Times New Roman"/>
              </a:rPr>
              <a:t>Your child will have a Team page for every subject.</a:t>
            </a:r>
            <a:endParaRPr lang="en-GB" sz="1800">
              <a:cs typeface="Times New Roman" pitchFamily="18" charset="0"/>
            </a:endParaRPr>
          </a:p>
          <a:p>
            <a:pPr marL="342900" indent="-342900">
              <a:buFont typeface="Arial"/>
              <a:buChar char="•"/>
            </a:pPr>
            <a:r>
              <a:rPr lang="en-GB" sz="1800">
                <a:latin typeface="Times New Roman"/>
                <a:cs typeface="Times New Roman"/>
              </a:rPr>
              <a:t>Your child can contact their teachers through Teams and look at class resources.</a:t>
            </a:r>
            <a:endParaRPr lang="en-GB" sz="1800">
              <a:cs typeface="Times New Roman" pitchFamily="18" charset="0"/>
            </a:endParaRPr>
          </a:p>
          <a:p>
            <a:pPr marL="342900" indent="-342900">
              <a:buFont typeface="Arial"/>
              <a:buChar char="•"/>
            </a:pPr>
            <a:r>
              <a:rPr lang="en-GB" sz="1800">
                <a:latin typeface="Times New Roman"/>
                <a:cs typeface="Times New Roman"/>
              </a:rPr>
              <a:t>Homework will be set on Teams.</a:t>
            </a:r>
            <a:endParaRPr lang="en-GB" sz="1800">
              <a:cs typeface="Times New Roman" pitchFamily="18" charset="0"/>
            </a:endParaRPr>
          </a:p>
          <a:p>
            <a:pPr marL="342900" indent="-342900">
              <a:buFont typeface="Arial"/>
              <a:buChar char="•"/>
            </a:pPr>
            <a:r>
              <a:rPr lang="en-GB" sz="1800">
                <a:latin typeface="Times New Roman"/>
                <a:cs typeface="Times New Roman"/>
              </a:rPr>
              <a:t>You will receive a weekly update on their assignments (homework), when they are due, if they have been submitted and if they have been returned for further work.</a:t>
            </a:r>
            <a:endParaRPr lang="en-GB" sz="180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3922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0AE51C5-D491-3CBB-06E7-609A20A9E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713" y="2729746"/>
            <a:ext cx="3880362" cy="100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diagram of a school project&#10;&#10;Description automatically generated">
            <a:extLst>
              <a:ext uri="{FF2B5EF4-FFF2-40B4-BE49-F238E27FC236}">
                <a16:creationId xmlns:a16="http://schemas.microsoft.com/office/drawing/2014/main" id="{AF5BA14D-C403-04E9-EF90-7ED5F0D31E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21"/>
          <a:stretch>
            <a:fillRect/>
          </a:stretch>
        </p:blipFill>
        <p:spPr>
          <a:xfrm>
            <a:off x="107103" y="2210569"/>
            <a:ext cx="4654255" cy="4405078"/>
          </a:xfrm>
          <a:prstGeom prst="rect">
            <a:avLst/>
          </a:prstGeom>
        </p:spPr>
      </p:pic>
      <p:pic>
        <p:nvPicPr>
          <p:cNvPr id="15" name="Picture 14" descr="A logo for a company&#10;&#10;Description automatically generated">
            <a:extLst>
              <a:ext uri="{FF2B5EF4-FFF2-40B4-BE49-F238E27FC236}">
                <a16:creationId xmlns:a16="http://schemas.microsoft.com/office/drawing/2014/main" id="{513B8923-5728-AD2F-8463-C0E6F1EDE2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472" b="6500"/>
          <a:stretch/>
        </p:blipFill>
        <p:spPr>
          <a:xfrm>
            <a:off x="7204145" y="3784201"/>
            <a:ext cx="1924246" cy="1400862"/>
          </a:xfrm>
          <a:prstGeom prst="rect">
            <a:avLst/>
          </a:prstGeom>
        </p:spPr>
      </p:pic>
      <p:pic>
        <p:nvPicPr>
          <p:cNvPr id="16" name="Picture 15" descr="A black and blue text on a black background&#10;&#10;Description automatically generated">
            <a:extLst>
              <a:ext uri="{FF2B5EF4-FFF2-40B4-BE49-F238E27FC236}">
                <a16:creationId xmlns:a16="http://schemas.microsoft.com/office/drawing/2014/main" id="{6C1D2F6C-9160-02D6-4A4D-51CC9F20E6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961" y="4576764"/>
            <a:ext cx="5000625" cy="2276475"/>
          </a:xfrm>
          <a:prstGeom prst="rect">
            <a:avLst/>
          </a:prstGeom>
        </p:spPr>
      </p:pic>
      <p:pic>
        <p:nvPicPr>
          <p:cNvPr id="2" name="Picture 1" descr="A close up of a logo&#10;&#10;AI-generated content may be incorrect.">
            <a:extLst>
              <a:ext uri="{FF2B5EF4-FFF2-40B4-BE49-F238E27FC236}">
                <a16:creationId xmlns:a16="http://schemas.microsoft.com/office/drawing/2014/main" id="{C4E0FD15-9064-FB26-D9D1-E3461E699EC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68" r="-134" b="4278"/>
          <a:stretch>
            <a:fillRect/>
          </a:stretch>
        </p:blipFill>
        <p:spPr>
          <a:xfrm>
            <a:off x="368445" y="127289"/>
            <a:ext cx="7710927" cy="186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8769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7B430-F3F7-F35C-21BF-AF79C0DF2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4695F-ED50-FB86-E801-03D16124E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351F3-BA81-4B34-CAAC-24A692F34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" name="Online Media 12" title="Trust KS3 5DT Bacc Student Video.mp4">
            <a:hlinkClick r:id="" action="ppaction://media"/>
            <a:extLst>
              <a:ext uri="{FF2B5EF4-FFF2-40B4-BE49-F238E27FC236}">
                <a16:creationId xmlns:a16="http://schemas.microsoft.com/office/drawing/2014/main" id="{140309FB-D3AA-F158-0D97-44A35566A154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0" y="416379"/>
            <a:ext cx="9112186" cy="512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76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school project&#10;&#10;Description automatically generated">
            <a:extLst>
              <a:ext uri="{FF2B5EF4-FFF2-40B4-BE49-F238E27FC236}">
                <a16:creationId xmlns:a16="http://schemas.microsoft.com/office/drawing/2014/main" id="{1FBFA271-E4CF-058F-7A09-5A146D14C5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21"/>
          <a:stretch>
            <a:fillRect/>
          </a:stretch>
        </p:blipFill>
        <p:spPr>
          <a:xfrm>
            <a:off x="180975" y="1717899"/>
            <a:ext cx="4013200" cy="368056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3DA8C-64D0-72E3-4396-17264F5E3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3600" y="1362075"/>
            <a:ext cx="4117975" cy="4763691"/>
          </a:xfrm>
        </p:spPr>
        <p:txBody>
          <a:bodyPr lIns="91440" tIns="45720" rIns="91440" bIns="45720" anchor="t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Core Learning – 80% of attitudes to learning need to be at Meeting or Exceeding Shenley Expectations.</a:t>
            </a:r>
          </a:p>
          <a:p>
            <a:pPr marL="0" indent="0">
              <a:lnSpc>
                <a:spcPct val="90000"/>
              </a:lnSpc>
              <a:buNone/>
            </a:pPr>
            <a:endParaRPr lang="en-US"/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Project Based Learning – 3 Ambition Projects completed as part of the tutor program throughout the year and presented in school.</a:t>
            </a:r>
            <a:endParaRPr lang="en-US" dirty="0"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cs typeface="Arial"/>
              </a:rPr>
              <a:t>1st Ambition Project is All About Me!</a:t>
            </a:r>
          </a:p>
          <a:p>
            <a:pPr marL="0" indent="0">
              <a:lnSpc>
                <a:spcPct val="90000"/>
              </a:lnSpc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5080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AA764-2B1F-79A3-DC74-F09BF39E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101277"/>
            <a:ext cx="3276452" cy="1467631"/>
          </a:xfrm>
        </p:spPr>
        <p:txBody>
          <a:bodyPr anchor="b">
            <a:normAutofit/>
          </a:bodyPr>
          <a:lstStyle/>
          <a:p>
            <a:r>
              <a:rPr lang="en-GB" sz="4050"/>
              <a:t>Personal Development</a:t>
            </a:r>
          </a:p>
        </p:txBody>
      </p:sp>
      <p:sp>
        <p:nvSpPr>
          <p:cNvPr id="205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797496"/>
            <a:ext cx="2606040" cy="13716"/>
          </a:xfrm>
          <a:custGeom>
            <a:avLst/>
            <a:gdLst>
              <a:gd name="csX0" fmla="*/ 0 w 2606040"/>
              <a:gd name="csY0" fmla="*/ 0 h 13716"/>
              <a:gd name="csX1" fmla="*/ 625450 w 2606040"/>
              <a:gd name="csY1" fmla="*/ 0 h 13716"/>
              <a:gd name="csX2" fmla="*/ 1224839 w 2606040"/>
              <a:gd name="csY2" fmla="*/ 0 h 13716"/>
              <a:gd name="csX3" fmla="*/ 1824228 w 2606040"/>
              <a:gd name="csY3" fmla="*/ 0 h 13716"/>
              <a:gd name="csX4" fmla="*/ 2606040 w 2606040"/>
              <a:gd name="csY4" fmla="*/ 0 h 13716"/>
              <a:gd name="csX5" fmla="*/ 2606040 w 2606040"/>
              <a:gd name="csY5" fmla="*/ 13716 h 13716"/>
              <a:gd name="csX6" fmla="*/ 1902409 w 2606040"/>
              <a:gd name="csY6" fmla="*/ 13716 h 13716"/>
              <a:gd name="csX7" fmla="*/ 1276960 w 2606040"/>
              <a:gd name="csY7" fmla="*/ 13716 h 13716"/>
              <a:gd name="csX8" fmla="*/ 677570 w 2606040"/>
              <a:gd name="csY8" fmla="*/ 13716 h 13716"/>
              <a:gd name="csX9" fmla="*/ 0 w 2606040"/>
              <a:gd name="csY9" fmla="*/ 13716 h 13716"/>
              <a:gd name="csX10" fmla="*/ 0 w 2606040"/>
              <a:gd name="csY10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D3DED8C6-EF8D-F34C-5A3A-7573B4087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3011924"/>
            <a:ext cx="3795819" cy="2490501"/>
          </a:xfrm>
        </p:spPr>
        <p:txBody>
          <a:bodyPr>
            <a:normAutofit/>
          </a:bodyPr>
          <a:lstStyle/>
          <a:p>
            <a:r>
              <a:rPr lang="en-US" sz="1800"/>
              <a:t>Physical Health and Wellbeing</a:t>
            </a:r>
          </a:p>
          <a:p>
            <a:r>
              <a:rPr lang="en-US" sz="1800"/>
              <a:t>Careers and Skills Development</a:t>
            </a:r>
          </a:p>
          <a:p>
            <a:r>
              <a:rPr lang="en-US" sz="1800"/>
              <a:t>Contribution and Community</a:t>
            </a:r>
          </a:p>
          <a:p>
            <a:r>
              <a:rPr lang="en-US" sz="1800"/>
              <a:t>Creative and Cultural</a:t>
            </a:r>
          </a:p>
        </p:txBody>
      </p:sp>
      <p:pic>
        <p:nvPicPr>
          <p:cNvPr id="2050" name="Picture 2" descr="A brochure of a group of people&#10;&#10;Description automatically generated">
            <a:extLst>
              <a:ext uri="{FF2B5EF4-FFF2-40B4-BE49-F238E27FC236}">
                <a16:creationId xmlns:a16="http://schemas.microsoft.com/office/drawing/2014/main" id="{1E2F84D7-DF5F-CB42-414A-6ECB1E33E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9" r="3864" b="-1"/>
          <a:stretch/>
        </p:blipFill>
        <p:spPr bwMode="auto"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59292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77F54-1859-9D49-9CCA-9F2E6D42EF85}"/>
              </a:ext>
            </a:extLst>
          </p:cNvPr>
          <p:cNvSpPr txBox="1"/>
          <p:nvPr/>
        </p:nvSpPr>
        <p:spPr>
          <a:xfrm>
            <a:off x="1619672" y="116632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>
                <a:latin typeface="+mn-lt"/>
              </a:rPr>
              <a:t>Extra Curricular Clubs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A3017-247D-24C4-EB86-F145612CE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9144000" cy="628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85019"/>
      </p:ext>
    </p:extLst>
  </p:cSld>
  <p:clrMapOvr>
    <a:masterClrMapping/>
  </p:clrMapOvr>
  <p:transition advTm="68192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9386-4D63-9F6C-4BD7-FA5D67F1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cs typeface="Arial"/>
              </a:rPr>
              <a:t>Negative Points (N Codes)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855A30-3EE9-76C3-CE46-6A55F73C46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95124"/>
              </p:ext>
            </p:extLst>
          </p:nvPr>
        </p:nvGraphicFramePr>
        <p:xfrm>
          <a:off x="85725" y="1323975"/>
          <a:ext cx="9028950" cy="434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4475">
                  <a:extLst>
                    <a:ext uri="{9D8B030D-6E8A-4147-A177-3AD203B41FA5}">
                      <a16:colId xmlns:a16="http://schemas.microsoft.com/office/drawing/2014/main" val="435789412"/>
                    </a:ext>
                  </a:extLst>
                </a:gridCol>
                <a:gridCol w="4514475">
                  <a:extLst>
                    <a:ext uri="{9D8B030D-6E8A-4147-A177-3AD203B41FA5}">
                      <a16:colId xmlns:a16="http://schemas.microsoft.com/office/drawing/2014/main" val="1105297568"/>
                    </a:ext>
                  </a:extLst>
                </a:gridCol>
              </a:tblGrid>
              <a:tr h="104937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2"/>
                          </a:solidFill>
                        </a:rPr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Usually a verbal warning, 1 negative mark on Arbor, discussion with the member of staff.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16972"/>
                  </a:ext>
                </a:extLst>
              </a:tr>
              <a:tr h="1684283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/>
                        <a:t>N2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Not following instructions or another warning will result in a lesson removal a same day after school reflection. 2 Negative points on Arbor.</a:t>
                      </a:r>
                    </a:p>
                    <a:p>
                      <a:pPr lvl="0">
                        <a:buNone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64670"/>
                  </a:ext>
                </a:extLst>
              </a:tr>
              <a:tr h="1049372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/>
                        <a:t>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X1 – Extreme behaviour – your child's year leader, pastoral leader or a member of SLT will contact you and may be that an issue is being investigated.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0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32233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4447-EA05-98AC-36B8-988AD4AA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1897" y="121350"/>
            <a:ext cx="8229600" cy="1143000"/>
          </a:xfrm>
        </p:spPr>
        <p:txBody>
          <a:bodyPr/>
          <a:lstStyle/>
          <a:p>
            <a:r>
              <a:rPr lang="en-GB" sz="3600"/>
              <a:t>Positive Points and Behaviour Points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810D75-1C21-BD90-FC84-56D3CD0F4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" y="682823"/>
            <a:ext cx="8047703" cy="13369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A831B-A82E-87FC-8000-D89F09443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" y="2022679"/>
            <a:ext cx="8047703" cy="458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3161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7C8E-4398-7201-F5A3-64D61A5C0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DD29A-961F-668B-0FB2-8361146E6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A5871-CDA3-1D60-EDD4-3ED815A00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8628"/>
            <a:ext cx="8494776" cy="54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2831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26197D-FE90-4037-6A2A-8A4BF4790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927526"/>
              </p:ext>
            </p:extLst>
          </p:nvPr>
        </p:nvGraphicFramePr>
        <p:xfrm>
          <a:off x="217713" y="221343"/>
          <a:ext cx="6844394" cy="211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394">
                  <a:extLst>
                    <a:ext uri="{9D8B030D-6E8A-4147-A177-3AD203B41FA5}">
                      <a16:colId xmlns:a16="http://schemas.microsoft.com/office/drawing/2014/main" val="1467269853"/>
                    </a:ext>
                  </a:extLst>
                </a:gridCol>
              </a:tblGrid>
              <a:tr h="54564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Termly Lottery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080428"/>
                  </a:ext>
                </a:extLst>
              </a:tr>
              <a:tr h="390514">
                <a:tc>
                  <a:txBody>
                    <a:bodyPr/>
                    <a:lstStyle/>
                    <a:p>
                      <a:r>
                        <a:rPr lang="en-GB" dirty="0"/>
                        <a:t>Students in the top 50 Positive Points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194477"/>
                  </a:ext>
                </a:extLst>
              </a:tr>
              <a:tr h="401873">
                <a:tc>
                  <a:txBody>
                    <a:bodyPr/>
                    <a:lstStyle/>
                    <a:p>
                      <a:r>
                        <a:rPr lang="en-GB" dirty="0"/>
                        <a:t>All students whose attitudes are 80% or over across all subjects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022095"/>
                  </a:ext>
                </a:extLst>
              </a:tr>
              <a:tr h="390514">
                <a:tc>
                  <a:txBody>
                    <a:bodyPr/>
                    <a:lstStyle/>
                    <a:p>
                      <a:r>
                        <a:rPr lang="en-GB" dirty="0"/>
                        <a:t>Students with 0 negative points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829644"/>
                  </a:ext>
                </a:extLst>
              </a:tr>
              <a:tr h="390514">
                <a:tc>
                  <a:txBody>
                    <a:bodyPr/>
                    <a:lstStyle/>
                    <a:p>
                      <a:r>
                        <a:rPr lang="en-GB" dirty="0"/>
                        <a:t>End of year only – all students with 100% attendance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12132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790AC3C-3401-8AD4-714A-0AA3E4E75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808477"/>
              </p:ext>
            </p:extLst>
          </p:nvPr>
        </p:nvGraphicFramePr>
        <p:xfrm>
          <a:off x="2019300" y="2581275"/>
          <a:ext cx="6724017" cy="204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339">
                  <a:extLst>
                    <a:ext uri="{9D8B030D-6E8A-4147-A177-3AD203B41FA5}">
                      <a16:colId xmlns:a16="http://schemas.microsoft.com/office/drawing/2014/main" val="2987340974"/>
                    </a:ext>
                  </a:extLst>
                </a:gridCol>
                <a:gridCol w="2241339">
                  <a:extLst>
                    <a:ext uri="{9D8B030D-6E8A-4147-A177-3AD203B41FA5}">
                      <a16:colId xmlns:a16="http://schemas.microsoft.com/office/drawing/2014/main" val="378782498"/>
                    </a:ext>
                  </a:extLst>
                </a:gridCol>
                <a:gridCol w="2241339">
                  <a:extLst>
                    <a:ext uri="{9D8B030D-6E8A-4147-A177-3AD203B41FA5}">
                      <a16:colId xmlns:a16="http://schemas.microsoft.com/office/drawing/2014/main" val="1964985168"/>
                    </a:ext>
                  </a:extLst>
                </a:gridCol>
              </a:tblGrid>
              <a:tr h="370839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800" dirty="0"/>
                        <a:t>Termly Activities</a:t>
                      </a:r>
                      <a:endParaRPr lang="en-US" sz="28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8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 Term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 Term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Summer Term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42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 House Rocking Reindeer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In-House Cinema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Inflatables Day</a:t>
                      </a:r>
                    </a:p>
                    <a:p>
                      <a:pPr marL="0" marR="0" lvl="0" indent="0"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Theme Park (for following September) </a:t>
                      </a:r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28359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B9BE69-FB9F-9C8D-1E77-CEAC0E513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215074"/>
              </p:ext>
            </p:extLst>
          </p:nvPr>
        </p:nvGraphicFramePr>
        <p:xfrm>
          <a:off x="106680" y="4827651"/>
          <a:ext cx="7959904" cy="1703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9904">
                  <a:extLst>
                    <a:ext uri="{9D8B030D-6E8A-4147-A177-3AD203B41FA5}">
                      <a16:colId xmlns:a16="http://schemas.microsoft.com/office/drawing/2014/main" val="2160909576"/>
                    </a:ext>
                  </a:extLst>
                </a:gridCol>
              </a:tblGrid>
              <a:tr h="395026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Additional Rewards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98679"/>
                  </a:ext>
                </a:extLst>
              </a:tr>
              <a:tr h="395026">
                <a:tc>
                  <a:txBody>
                    <a:bodyPr/>
                    <a:lstStyle/>
                    <a:p>
                      <a:r>
                        <a:rPr lang="en-GB" dirty="0"/>
                        <a:t>Leadership Breakfasts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14272"/>
                  </a:ext>
                </a:extLst>
              </a:tr>
              <a:tr h="395026">
                <a:tc>
                  <a:txBody>
                    <a:bodyPr/>
                    <a:lstStyle/>
                    <a:p>
                      <a:r>
                        <a:rPr lang="en-GB" dirty="0"/>
                        <a:t>Celebration 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462269"/>
                  </a:ext>
                </a:extLst>
              </a:tr>
              <a:tr h="3950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XP Prizes – E.g. Amazon Vouchers, Skip the Queue Passes, Stationary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73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56971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37753-1B1B-D9FA-DD1F-8738806AA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Reminders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BC322-B39D-7EDA-EBB4-83A3CADB3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166979"/>
            <a:ext cx="8229600" cy="4525566"/>
          </a:xfrm>
        </p:spPr>
        <p:txBody>
          <a:bodyPr lIns="91440" tIns="45720" rIns="91440" bIns="45720" anchor="t"/>
          <a:lstStyle/>
          <a:p>
            <a:r>
              <a:rPr lang="en-GB" sz="2800" dirty="0"/>
              <a:t>Form tutor = first point of contact</a:t>
            </a:r>
            <a:endParaRPr lang="en-US"/>
          </a:p>
          <a:p>
            <a:pPr marL="0" indent="0">
              <a:buNone/>
            </a:pPr>
            <a:endParaRPr lang="en-GB" sz="2800" dirty="0">
              <a:cs typeface="Arial"/>
            </a:endParaRPr>
          </a:p>
          <a:p>
            <a:r>
              <a:rPr lang="en-GB" sz="2800" dirty="0">
                <a:cs typeface="Arial"/>
              </a:rPr>
              <a:t>Free School Meals (FSM) - </a:t>
            </a:r>
            <a:r>
              <a:rPr lang="en-GB" sz="1800" dirty="0">
                <a:cs typeface="Arial"/>
              </a:rPr>
              <a:t>need to apply if feel it is applicable. Does not automatically carry on from primary</a:t>
            </a:r>
            <a:endParaRPr lang="en-US" sz="1800" dirty="0">
              <a:cs typeface="Arial"/>
            </a:endParaRPr>
          </a:p>
          <a:p>
            <a:r>
              <a:rPr lang="en-GB" sz="2800" dirty="0">
                <a:cs typeface="Arial"/>
              </a:rPr>
              <a:t>Students will still be finding their way – students will not be marked late before 21 September</a:t>
            </a:r>
          </a:p>
          <a:p>
            <a:r>
              <a:rPr lang="en-GB" sz="2800" dirty="0">
                <a:cs typeface="Arial"/>
              </a:rPr>
              <a:t>Uniform – if it is not correct please communicate with us or uniform marks will be issued</a:t>
            </a:r>
          </a:p>
          <a:p>
            <a:r>
              <a:rPr lang="en-GB" sz="2800" dirty="0">
                <a:cs typeface="Arial"/>
              </a:rPr>
              <a:t>Year 7 have their own lunchtime and own toilets every break and every lunch</a:t>
            </a:r>
          </a:p>
          <a:p>
            <a:endParaRPr lang="en-GB" sz="2800" dirty="0">
              <a:cs typeface="Arial"/>
            </a:endParaRPr>
          </a:p>
          <a:p>
            <a:endParaRPr lang="en-GB" sz="2800" dirty="0">
              <a:cs typeface="Arial"/>
            </a:endParaRPr>
          </a:p>
          <a:p>
            <a:endParaRPr lang="en-GB" sz="2800" dirty="0">
              <a:cs typeface="Arial"/>
            </a:endParaRPr>
          </a:p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729530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/>
          </p:nvPr>
        </p:nvSpPr>
        <p:spPr>
          <a:xfrm>
            <a:off x="1489005" y="188640"/>
            <a:ext cx="5747630" cy="875184"/>
          </a:xfrm>
        </p:spPr>
        <p:txBody>
          <a:bodyPr lIns="91440" tIns="45720" rIns="91440" bIns="45720" anchor="t"/>
          <a:lstStyle/>
          <a:p>
            <a:pPr marL="0" indent="0" algn="ctr">
              <a:buNone/>
            </a:pPr>
            <a:r>
              <a:rPr lang="en-GB" sz="4400" dirty="0"/>
              <a:t>Dig It!</a:t>
            </a:r>
            <a:endParaRPr lang="en-US" dirty="0"/>
          </a:p>
          <a:p>
            <a:pPr marL="0" indent="0" algn="ctr">
              <a:buNone/>
            </a:pPr>
            <a:r>
              <a:rPr lang="en-GB" sz="2800" dirty="0">
                <a:cs typeface="Arial"/>
              </a:rPr>
              <a:t>22 October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D6051-F525-7F8B-490F-2551C4BF0DDF}"/>
              </a:ext>
            </a:extLst>
          </p:cNvPr>
          <p:cNvSpPr txBox="1"/>
          <p:nvPr/>
        </p:nvSpPr>
        <p:spPr>
          <a:xfrm>
            <a:off x="4572000" y="1869621"/>
            <a:ext cx="41066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Dig It auditions are on Thursday 17</a:t>
            </a:r>
            <a:r>
              <a:rPr lang="en-GB" b="1" baseline="30000" dirty="0"/>
              <a:t>th</a:t>
            </a:r>
            <a:r>
              <a:rPr lang="en-GB" b="1" dirty="0"/>
              <a:t> September 3.10-4.30 in Music 2.</a:t>
            </a:r>
          </a:p>
          <a:p>
            <a:endParaRPr lang="en-GB" b="1" dirty="0"/>
          </a:p>
          <a:p>
            <a:r>
              <a:rPr lang="en-GB" dirty="0"/>
              <a:t>This is for main character parts and narrator. Students can still be part of the show as a group singer without auditioning.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E806E6-7FC8-3D7C-7612-5D4642A59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788" y="4567238"/>
            <a:ext cx="1562100" cy="2000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C0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BA99F7-4327-536F-69FD-6F84F868A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4567238"/>
            <a:ext cx="1552575" cy="209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FF33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9F204-BB83-BD8A-49C1-BFDC89566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3" y="1490663"/>
            <a:ext cx="4162425" cy="298132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039198923"/>
      </p:ext>
    </p:extLst>
  </p:cSld>
  <p:clrMapOvr>
    <a:masterClrMapping/>
  </p:clrMapOvr>
  <p:transition advTm="47438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9745" y="270400"/>
            <a:ext cx="4536504" cy="854968"/>
          </a:xfrm>
        </p:spPr>
        <p:txBody>
          <a:bodyPr/>
          <a:lstStyle/>
          <a:p>
            <a:r>
              <a:rPr lang="en-GB">
                <a:latin typeface="Arial" pitchFamily="34" charset="0"/>
                <a:cs typeface="Arial" pitchFamily="34" charset="0"/>
              </a:rPr>
              <a:t>Year 7 Calendar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A0CF95-1E5F-4F47-87B4-6221EA7701BF}"/>
              </a:ext>
            </a:extLst>
          </p:cNvPr>
          <p:cNvSpPr txBox="1">
            <a:spLocks/>
          </p:cNvSpPr>
          <p:nvPr/>
        </p:nvSpPr>
        <p:spPr>
          <a:xfrm>
            <a:off x="557808" y="1320154"/>
            <a:ext cx="8028384" cy="531872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800" kern="0" dirty="0">
                <a:cs typeface="Arial"/>
              </a:rPr>
              <a:t>Year 7 Anti-Bullying Conference – 19 October</a:t>
            </a:r>
          </a:p>
          <a:p>
            <a:r>
              <a:rPr lang="en-GB" sz="2800" kern="0" dirty="0"/>
              <a:t>Dig-It performance – 22 October</a:t>
            </a:r>
            <a:endParaRPr lang="en-GB" sz="2800" kern="0" dirty="0">
              <a:cs typeface="Arial"/>
            </a:endParaRPr>
          </a:p>
          <a:p>
            <a:r>
              <a:rPr lang="en-GB" sz="2800" kern="0" dirty="0"/>
              <a:t>Meet the Tutor Evening – 5 November</a:t>
            </a:r>
            <a:endParaRPr lang="en-GB" sz="2800" kern="0" dirty="0">
              <a:cs typeface="Arial"/>
            </a:endParaRPr>
          </a:p>
          <a:p>
            <a:r>
              <a:rPr lang="en-GB" sz="2800" kern="0" dirty="0"/>
              <a:t>Progress Report 1 – 19 November</a:t>
            </a:r>
            <a:endParaRPr lang="en-GB" sz="2800" kern="0" dirty="0">
              <a:cs typeface="Arial"/>
            </a:endParaRPr>
          </a:p>
          <a:p>
            <a:r>
              <a:rPr lang="en-GB" sz="2800" kern="0" dirty="0">
                <a:cs typeface="Arial"/>
              </a:rPr>
              <a:t>Year 7 Speed Interviewing – 18 May</a:t>
            </a:r>
            <a:endParaRPr lang="en-GB" sz="2800" kern="0" dirty="0"/>
          </a:p>
          <a:p>
            <a:r>
              <a:rPr lang="en-GB" sz="2800" kern="0" dirty="0">
                <a:cs typeface="Arial"/>
              </a:rPr>
              <a:t>Progress Report 2 – 27 May</a:t>
            </a:r>
          </a:p>
          <a:p>
            <a:r>
              <a:rPr lang="en-GB" sz="2800" kern="0" dirty="0">
                <a:cs typeface="Arial"/>
              </a:rPr>
              <a:t>Parents’ Evening – 10 June</a:t>
            </a:r>
          </a:p>
          <a:p>
            <a:r>
              <a:rPr lang="en-GB" sz="2800" kern="0" dirty="0">
                <a:cs typeface="Arial"/>
              </a:rPr>
              <a:t>Holistic Reports Issued – 10 July</a:t>
            </a:r>
          </a:p>
          <a:p>
            <a:endParaRPr lang="en-GB" sz="2800" kern="0" dirty="0">
              <a:cs typeface="Arial"/>
            </a:endParaRPr>
          </a:p>
        </p:txBody>
      </p:sp>
    </p:spTree>
  </p:cSld>
  <p:clrMapOvr>
    <a:masterClrMapping/>
  </p:clrMapOvr>
  <p:transition advTm="54281"/>
</p:sld>
</file>

<file path=ppt/theme/theme1.xml><?xml version="1.0" encoding="utf-8"?>
<a:theme xmlns:a="http://schemas.openxmlformats.org/drawingml/2006/main" name="blank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A1CDCDDC1E784CAB63E9EBC927DDD3" ma:contentTypeVersion="12" ma:contentTypeDescription="Create a new document." ma:contentTypeScope="" ma:versionID="9a2dc25c299f149bacdbdc9b274f02cb">
  <xsd:schema xmlns:xsd="http://www.w3.org/2001/XMLSchema" xmlns:xs="http://www.w3.org/2001/XMLSchema" xmlns:p="http://schemas.microsoft.com/office/2006/metadata/properties" xmlns:ns3="0e876f62-3f3e-4de7-a3c3-5209aa03d505" xmlns:ns4="85e46019-b68e-4b7a-bf82-b1138c34be84" targetNamespace="http://schemas.microsoft.com/office/2006/metadata/properties" ma:root="true" ma:fieldsID="6c0c83209a9835164e1823942d410f3b" ns3:_="" ns4:_="">
    <xsd:import namespace="0e876f62-3f3e-4de7-a3c3-5209aa03d505"/>
    <xsd:import namespace="85e46019-b68e-4b7a-bf82-b1138c34be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876f62-3f3e-4de7-a3c3-5209aa03d50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46019-b68e-4b7a-bf82-b1138c34be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8E8022-38C0-4585-960A-5AF76DAF9814}">
  <ds:schemaRefs>
    <ds:schemaRef ds:uri="0e876f62-3f3e-4de7-a3c3-5209aa03d505"/>
    <ds:schemaRef ds:uri="85e46019-b68e-4b7a-bf82-b1138c34be8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B5052A2-FBEB-4B6B-9A7E-D92B06ADE2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C3E2C1-9EC1-4FBF-99B2-E8598D051845}">
  <ds:schemaRefs>
    <ds:schemaRef ds:uri="0e876f62-3f3e-4de7-a3c3-5209aa03d505"/>
    <ds:schemaRef ds:uri="85e46019-b68e-4b7a-bf82-b1138c34be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953</Words>
  <Application>Microsoft Office PowerPoint</Application>
  <PresentationFormat>On-screen Show (4:3)</PresentationFormat>
  <Paragraphs>156</Paragraphs>
  <Slides>24</Slides>
  <Notes>21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blank</vt:lpstr>
      <vt:lpstr>Custom Design</vt:lpstr>
      <vt:lpstr>Office Theme</vt:lpstr>
      <vt:lpstr>2_Office Theme</vt:lpstr>
      <vt:lpstr>YEAR 7 INFORMATION EVENING </vt:lpstr>
      <vt:lpstr>PowerPoint Presentation</vt:lpstr>
      <vt:lpstr>PowerPoint Presentation</vt:lpstr>
      <vt:lpstr>Our Curriculum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Microsoft Teams</vt:lpstr>
      <vt:lpstr>PowerPoint Presentation</vt:lpstr>
      <vt:lpstr>PowerPoint Presentation</vt:lpstr>
      <vt:lpstr>PowerPoint Presentation</vt:lpstr>
      <vt:lpstr>Personal Development</vt:lpstr>
      <vt:lpstr>PowerPoint Presentation</vt:lpstr>
      <vt:lpstr>Negative Points (N Codes)</vt:lpstr>
      <vt:lpstr>Positive Points and Behaviour Points</vt:lpstr>
      <vt:lpstr>PowerPoint Presentation</vt:lpstr>
      <vt:lpstr>PowerPoint Presentation</vt:lpstr>
      <vt:lpstr>Reminders </vt:lpstr>
      <vt:lpstr>PowerPoint Presentation</vt:lpstr>
      <vt:lpstr>Year 7 Calendar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8 INFORMATION EVENING</dc:title>
  <dc:creator>gmartin</dc:creator>
  <cp:lastModifiedBy>Wright, Mrs C</cp:lastModifiedBy>
  <cp:revision>170</cp:revision>
  <cp:lastPrinted>2018-09-13T15:52:34Z</cp:lastPrinted>
  <dcterms:created xsi:type="dcterms:W3CDTF">2011-09-17T09:22:36Z</dcterms:created>
  <dcterms:modified xsi:type="dcterms:W3CDTF">2026-09-22T07:50:46Z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0x01010038A1CDCDDC1E784CAB63E9EBC927DDD3</vt:lpwstr>
  </property>
</Properties>
</file>