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AEF2D3-640D-4843-BBCC-8D66CA53FEE9}" v="14" dt="2026-07-07T12:02:15.6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12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right, Mrs C" userId="c2660190-92df-40cc-82ea-48537218591d" providerId="ADAL" clId="{85A468FC-0F22-4570-8D76-98A607DB369E}"/>
    <pc:docChg chg="undo custSel modSld">
      <pc:chgData name="Wright, Mrs C" userId="c2660190-92df-40cc-82ea-48537218591d" providerId="ADAL" clId="{85A468FC-0F22-4570-8D76-98A607DB369E}" dt="2026-07-14T08:06:45.986" v="164" actId="20577"/>
      <pc:docMkLst>
        <pc:docMk/>
      </pc:docMkLst>
      <pc:sldChg chg="modSp mod">
        <pc:chgData name="Wright, Mrs C" userId="c2660190-92df-40cc-82ea-48537218591d" providerId="ADAL" clId="{85A468FC-0F22-4570-8D76-98A607DB369E}" dt="2026-07-14T08:06:45.986" v="164" actId="20577"/>
        <pc:sldMkLst>
          <pc:docMk/>
          <pc:sldMk cId="3556599684" sldId="256"/>
        </pc:sldMkLst>
        <pc:spChg chg="mod">
          <ac:chgData name="Wright, Mrs C" userId="c2660190-92df-40cc-82ea-48537218591d" providerId="ADAL" clId="{85A468FC-0F22-4570-8D76-98A607DB369E}" dt="2026-07-14T07:54:19.065" v="21" actId="1076"/>
          <ac:spMkLst>
            <pc:docMk/>
            <pc:sldMk cId="3556599684" sldId="256"/>
            <ac:spMk id="4" creationId="{A12006B5-0419-08FD-39DF-0AA0E148CDFD}"/>
          </ac:spMkLst>
        </pc:spChg>
        <pc:spChg chg="mod">
          <ac:chgData name="Wright, Mrs C" userId="c2660190-92df-40cc-82ea-48537218591d" providerId="ADAL" clId="{85A468FC-0F22-4570-8D76-98A607DB369E}" dt="2026-07-14T07:55:58.676" v="39" actId="1076"/>
          <ac:spMkLst>
            <pc:docMk/>
            <pc:sldMk cId="3556599684" sldId="256"/>
            <ac:spMk id="5" creationId="{9272B335-BE25-B94A-63D3-6C45E290AD75}"/>
          </ac:spMkLst>
        </pc:spChg>
        <pc:spChg chg="mod">
          <ac:chgData name="Wright, Mrs C" userId="c2660190-92df-40cc-82ea-48537218591d" providerId="ADAL" clId="{85A468FC-0F22-4570-8D76-98A607DB369E}" dt="2026-07-14T07:57:18.790" v="59" actId="14100"/>
          <ac:spMkLst>
            <pc:docMk/>
            <pc:sldMk cId="3556599684" sldId="256"/>
            <ac:spMk id="6" creationId="{BE035540-DD86-7252-B3E7-0EB67495477B}"/>
          </ac:spMkLst>
        </pc:spChg>
        <pc:spChg chg="mod">
          <ac:chgData name="Wright, Mrs C" userId="c2660190-92df-40cc-82ea-48537218591d" providerId="ADAL" clId="{85A468FC-0F22-4570-8D76-98A607DB369E}" dt="2026-07-14T08:06:45.986" v="164" actId="20577"/>
          <ac:spMkLst>
            <pc:docMk/>
            <pc:sldMk cId="3556599684" sldId="256"/>
            <ac:spMk id="7" creationId="{1EDE517C-9D83-BF62-2B15-E147E0AF5AE9}"/>
          </ac:spMkLst>
        </pc:spChg>
        <pc:spChg chg="mod">
          <ac:chgData name="Wright, Mrs C" userId="c2660190-92df-40cc-82ea-48537218591d" providerId="ADAL" clId="{85A468FC-0F22-4570-8D76-98A607DB369E}" dt="2026-07-14T08:03:33.035" v="126" actId="1076"/>
          <ac:spMkLst>
            <pc:docMk/>
            <pc:sldMk cId="3556599684" sldId="256"/>
            <ac:spMk id="8" creationId="{B5BB04A3-3572-74AF-D379-C8B4BCD65EEF}"/>
          </ac:spMkLst>
        </pc:spChg>
        <pc:spChg chg="mod">
          <ac:chgData name="Wright, Mrs C" userId="c2660190-92df-40cc-82ea-48537218591d" providerId="ADAL" clId="{85A468FC-0F22-4570-8D76-98A607DB369E}" dt="2026-07-14T08:06:32.225" v="162" actId="14100"/>
          <ac:spMkLst>
            <pc:docMk/>
            <pc:sldMk cId="3556599684" sldId="256"/>
            <ac:spMk id="9" creationId="{F80F45C4-5698-11D5-80F2-BEC505911CBA}"/>
          </ac:spMkLst>
        </pc:spChg>
      </pc:sldChg>
    </pc:docChg>
  </pc:docChgLst>
  <pc:docChgLst>
    <pc:chgData name="Winter, Mrs T" userId="b69055e9-99f8-4b5e-86a7-d10a7e03ba9e" providerId="ADAL" clId="{8E16DAE3-128B-4DCC-9D6B-01109D42A674}"/>
    <pc:docChg chg="modSld">
      <pc:chgData name="Winter, Mrs T" userId="b69055e9-99f8-4b5e-86a7-d10a7e03ba9e" providerId="ADAL" clId="{8E16DAE3-128B-4DCC-9D6B-01109D42A674}" dt="2026-07-07T12:02:15.678" v="23"/>
      <pc:docMkLst>
        <pc:docMk/>
      </pc:docMkLst>
      <pc:sldChg chg="setBg">
        <pc:chgData name="Winter, Mrs T" userId="b69055e9-99f8-4b5e-86a7-d10a7e03ba9e" providerId="ADAL" clId="{8E16DAE3-128B-4DCC-9D6B-01109D42A674}" dt="2026-07-07T12:02:15.678" v="23"/>
        <pc:sldMkLst>
          <pc:docMk/>
          <pc:sldMk cId="3556599684" sldId="25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BAFCA-DA94-4F6C-9E57-F178E26213AF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077B6-9944-4B16-98EE-0D06276D9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337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BAFCA-DA94-4F6C-9E57-F178E26213AF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077B6-9944-4B16-98EE-0D06276D9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849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>
                    <a:tint val="82000"/>
                  </a:schemeClr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82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82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BAFCA-DA94-4F6C-9E57-F178E26213AF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077B6-9944-4B16-98EE-0D06276D9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834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BAFCA-DA94-4F6C-9E57-F178E26213AF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077B6-9944-4B16-98EE-0D06276D9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839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BAFCA-DA94-4F6C-9E57-F178E26213AF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077B6-9944-4B16-98EE-0D06276D9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084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BAFCA-DA94-4F6C-9E57-F178E26213AF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077B6-9944-4B16-98EE-0D06276D9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069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BAFCA-DA94-4F6C-9E57-F178E26213AF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077B6-9944-4B16-98EE-0D06276D9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4757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BAFCA-DA94-4F6C-9E57-F178E26213AF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077B6-9944-4B16-98EE-0D06276D9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9020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BAFCA-DA94-4F6C-9E57-F178E26213AF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077B6-9944-4B16-98EE-0D06276D9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835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BAFCA-DA94-4F6C-9E57-F178E26213AF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077B6-9944-4B16-98EE-0D06276D9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565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BAFCA-DA94-4F6C-9E57-F178E26213AF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077B6-9944-4B16-98EE-0D06276D9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13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EBAFCA-DA94-4F6C-9E57-F178E26213AF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2077B6-9944-4B16-98EE-0D06276D9F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974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12006B5-0419-08FD-39DF-0AA0E148CDFD}"/>
              </a:ext>
            </a:extLst>
          </p:cNvPr>
          <p:cNvSpPr txBox="1"/>
          <p:nvPr/>
        </p:nvSpPr>
        <p:spPr>
          <a:xfrm>
            <a:off x="1051560" y="1888488"/>
            <a:ext cx="2377440" cy="2684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lnSpc>
                <a:spcPct val="115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1050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Demonstrates a basic understanding of the formal elements and colour theory.</a:t>
            </a:r>
          </a:p>
          <a:p>
            <a:pPr marL="171450" lvl="0" indent="-171450">
              <a:lnSpc>
                <a:spcPct val="115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1050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Demonstrates developing observational drawing skills, attempting to record shapes and details with some accuracy.</a:t>
            </a:r>
          </a:p>
          <a:p>
            <a:pPr marL="171450" lvl="0" indent="-171450">
              <a:lnSpc>
                <a:spcPct val="115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1050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Experiments with a range of art processes (e.g. printing, ceramics, painting, collage, wax resist).  </a:t>
            </a:r>
          </a:p>
          <a:p>
            <a:pPr marL="171450" lvl="0" indent="-171450">
              <a:lnSpc>
                <a:spcPct val="115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1050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Demonstrates some understanding of presentation. Some support needed to organise work clearly in the sketchbook.</a:t>
            </a:r>
            <a:endParaRPr lang="en-GB" sz="105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72B335-BE25-B94A-63D3-6C45E290AD75}"/>
              </a:ext>
            </a:extLst>
          </p:cNvPr>
          <p:cNvSpPr txBox="1"/>
          <p:nvPr/>
        </p:nvSpPr>
        <p:spPr>
          <a:xfrm>
            <a:off x="3964940" y="1888488"/>
            <a:ext cx="2435860" cy="2610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1020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Demonstrates  clear understanding of the formal elements and colour theory, applying them appropriately in their work.</a:t>
            </a:r>
          </a:p>
          <a:p>
            <a:pPr marL="171450" lvl="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1020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Produces confident observational drawings that capture proportion, shape, and key details accurately.</a:t>
            </a:r>
          </a:p>
          <a:p>
            <a:pPr marL="171450" lvl="0" indent="-171450">
              <a:lnSpc>
                <a:spcPct val="115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1020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Shows a secure technical understanding of art processes (printing, ceramics, painting, collage, wax resist), uses appropriate vocabulary, and presents work clearly within the sketchbook with an understanding of composition.</a:t>
            </a:r>
            <a:endParaRPr lang="en-GB" sz="102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035540-DD86-7252-B3E7-0EB67495477B}"/>
              </a:ext>
            </a:extLst>
          </p:cNvPr>
          <p:cNvSpPr txBox="1"/>
          <p:nvPr/>
        </p:nvSpPr>
        <p:spPr>
          <a:xfrm>
            <a:off x="6882765" y="1888488"/>
            <a:ext cx="2377440" cy="2507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lnSpc>
                <a:spcPct val="115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1050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Demonstrates a consistent understanding of the formal elements and colour theory, using them creatively and independently.</a:t>
            </a:r>
          </a:p>
          <a:p>
            <a:pPr marL="171450" lvl="0" indent="-171450">
              <a:lnSpc>
                <a:spcPct val="115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1050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Produces refined observational drawings, showing attention to detail and confident mark-making.</a:t>
            </a:r>
          </a:p>
          <a:p>
            <a:pPr marL="171450" lvl="0" indent="-171450">
              <a:lnSpc>
                <a:spcPct val="115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1050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Can create an advanced technical range of art, applies subject specific vocabulary confidently, and presents work in a well composed and visually engaging sketchbook</a:t>
            </a:r>
            <a:r>
              <a:rPr lang="en-GB" sz="1100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en-GB" sz="11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DE517C-9D83-BF62-2B15-E147E0AF5AE9}"/>
              </a:ext>
            </a:extLst>
          </p:cNvPr>
          <p:cNvSpPr txBox="1"/>
          <p:nvPr/>
        </p:nvSpPr>
        <p:spPr>
          <a:xfrm>
            <a:off x="3953510" y="6166647"/>
            <a:ext cx="2435860" cy="2685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lnSpc>
                <a:spcPct val="115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980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Shows developing observational drawing skills, though proportions and accuracy may need improvement.</a:t>
            </a:r>
          </a:p>
          <a:p>
            <a:pPr marL="171450" lvl="0" indent="-171450">
              <a:lnSpc>
                <a:spcPct val="115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980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Experiments with drawing methods (e.g. grid method, tracing, observational drawing) and begins to understand perspective, with guidance.</a:t>
            </a:r>
          </a:p>
          <a:p>
            <a:pPr marL="171450" lvl="0" indent="-171450">
              <a:lnSpc>
                <a:spcPct val="115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980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Begins to apply design and making processes, with some use of creative and technical skills.</a:t>
            </a:r>
          </a:p>
          <a:p>
            <a:pPr marL="171450" lvl="0" indent="-171450">
              <a:lnSpc>
                <a:spcPct val="115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980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Demonstrates some understanding of presentation. Some support needed   to organise work clearly in the sketchbook.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BB04A3-3572-74AF-D379-C8B4BCD65EEF}"/>
              </a:ext>
            </a:extLst>
          </p:cNvPr>
          <p:cNvSpPr txBox="1"/>
          <p:nvPr/>
        </p:nvSpPr>
        <p:spPr>
          <a:xfrm>
            <a:off x="6882765" y="6183954"/>
            <a:ext cx="2466975" cy="2915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85725" indent="-171450">
              <a:lnSpc>
                <a:spcPct val="115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1000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Produces confident observational drawings, showing an accurate understanding  of proportion.</a:t>
            </a:r>
          </a:p>
          <a:p>
            <a:pPr marL="171450" marR="85725" lvl="0" indent="-171450">
              <a:lnSpc>
                <a:spcPct val="115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1000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Applies a secure understanding of drawing methods (grid method, tracing, observational drawing) and uses perspective drawing effectively.</a:t>
            </a:r>
          </a:p>
          <a:p>
            <a:pPr marL="171450" marR="85725" lvl="0" indent="-171450">
              <a:lnSpc>
                <a:spcPct val="115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1000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Applies design and making processes and demonstrates both technical and creative skills across their work.</a:t>
            </a:r>
          </a:p>
          <a:p>
            <a:pPr marL="171450" marR="85725" lvl="0" indent="-171450">
              <a:lnSpc>
                <a:spcPct val="115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1000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Demonstrates a clear understanding of presentation and layout, organising work effectively within the sketchbook.</a:t>
            </a:r>
          </a:p>
          <a:p>
            <a:pPr marL="85725" marR="85725">
              <a:lnSpc>
                <a:spcPct val="115000"/>
              </a:lnSpc>
            </a:pPr>
            <a:endParaRPr lang="en-GB" sz="10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0F45C4-5698-11D5-80F2-BEC505911CBA}"/>
              </a:ext>
            </a:extLst>
          </p:cNvPr>
          <p:cNvSpPr txBox="1"/>
          <p:nvPr/>
        </p:nvSpPr>
        <p:spPr>
          <a:xfrm>
            <a:off x="9754870" y="6166647"/>
            <a:ext cx="2375535" cy="2738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lnSpc>
                <a:spcPct val="115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1000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Produces highly accurate and expressive observational drawings, showing strong control and detailed understanding of facial features.</a:t>
            </a:r>
          </a:p>
          <a:p>
            <a:pPr marL="171450" lvl="0" indent="-171450">
              <a:lnSpc>
                <a:spcPct val="115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1000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Uses a wide range of drawing methods confidently and independently, applying perspective with accuracy and sophistication.</a:t>
            </a:r>
          </a:p>
          <a:p>
            <a:pPr marL="171450" lvl="0" indent="-171450">
              <a:lnSpc>
                <a:spcPct val="115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1000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Applies advanced design processes combining technical and creative skills.</a:t>
            </a:r>
          </a:p>
          <a:p>
            <a:pPr marL="171450" lvl="0" indent="-171450">
              <a:lnSpc>
                <a:spcPct val="1150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1000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Demonstrates a highly refined and thoughtful approach to presentation, creating visually engaging and well-structured sketchbook work.</a:t>
            </a:r>
            <a:endParaRPr lang="en-GB" sz="10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5996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40FC4DCA08E84BAD54395ACD77588E" ma:contentTypeVersion="20" ma:contentTypeDescription="Create a new document." ma:contentTypeScope="" ma:versionID="b2cdad1f0f27c93960b776125358f4de">
  <xsd:schema xmlns:xsd="http://www.w3.org/2001/XMLSchema" xmlns:xs="http://www.w3.org/2001/XMLSchema" xmlns:p="http://schemas.microsoft.com/office/2006/metadata/properties" xmlns:ns2="4730f21c-7ee7-45a8-a3f0-39cf8e6fd1a5" xmlns:ns3="b825e902-c6e3-45a4-a1a2-7e23c9adedd4" targetNamespace="http://schemas.microsoft.com/office/2006/metadata/properties" ma:root="true" ma:fieldsID="5477d3189e558a6197495d7fe78ef997" ns2:_="" ns3:_="">
    <xsd:import namespace="4730f21c-7ee7-45a8-a3f0-39cf8e6fd1a5"/>
    <xsd:import namespace="b825e902-c6e3-45a4-a1a2-7e23c9adedd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ObjectDetectorVersion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SearchProperties" minOccurs="0"/>
                <xsd:element ref="ns3:lcf76f155ced4ddcb4097134ff3c332f" minOccurs="0"/>
                <xsd:element ref="ns2:TaxCatchAll" minOccurs="0"/>
                <xsd:element ref="ns3:MediaServiceLocation" minOccurs="0"/>
                <xsd:element ref="ns3:MediaServiceOCR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30f21c-7ee7-45a8-a3f0-39cf8e6fd1a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77193179-3750-4bca-8b93-22b5a5b7866a}" ma:internalName="TaxCatchAll" ma:showField="CatchAllData" ma:web="4730f21c-7ee7-45a8-a3f0-39cf8e6fd1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25e902-c6e3-45a4-a1a2-7e23c9aded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9c899dcd-3d9d-4b13-9e95-2b760991102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5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825e902-c6e3-45a4-a1a2-7e23c9adedd4">
      <Terms xmlns="http://schemas.microsoft.com/office/infopath/2007/PartnerControls"/>
    </lcf76f155ced4ddcb4097134ff3c332f>
    <TaxCatchAll xmlns="4730f21c-7ee7-45a8-a3f0-39cf8e6fd1a5" xsi:nil="true"/>
  </documentManagement>
</p:properties>
</file>

<file path=customXml/itemProps1.xml><?xml version="1.0" encoding="utf-8"?>
<ds:datastoreItem xmlns:ds="http://schemas.openxmlformats.org/officeDocument/2006/customXml" ds:itemID="{01D9EE2D-3C2E-4A24-ADB6-08AAD135FD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730f21c-7ee7-45a8-a3f0-39cf8e6fd1a5"/>
    <ds:schemaRef ds:uri="b825e902-c6e3-45a4-a1a2-7e23c9aded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110493C-5A87-4E26-AA84-7B50EC90FA8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801E3A3-6364-4D63-A5BE-799A8F3D441C}">
  <ds:schemaRefs>
    <ds:schemaRef ds:uri="http://schemas.microsoft.com/office/2006/metadata/properties"/>
    <ds:schemaRef ds:uri="http://schemas.microsoft.com/office/infopath/2007/PartnerControls"/>
    <ds:schemaRef ds:uri="b825e902-c6e3-45a4-a1a2-7e23c9adedd4"/>
    <ds:schemaRef ds:uri="4730f21c-7ee7-45a8-a3f0-39cf8e6fd1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363</TotalTime>
  <Words>400</Words>
  <Application>Microsoft Office PowerPoint</Application>
  <PresentationFormat>A3 Paper (297x420 mm)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>5 Dimensions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Winter, Mrs T</dc:creator>
  <cp:lastModifiedBy>Wright, Mrs C</cp:lastModifiedBy>
  <cp:revision>2</cp:revision>
  <dcterms:created xsi:type="dcterms:W3CDTF">2026-06-02T14:34:11Z</dcterms:created>
  <dcterms:modified xsi:type="dcterms:W3CDTF">2026-07-14T13:44:22Z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0x0101009F40FC4DCA08E84BAD54395ACD77588E</vt:lpwstr>
  </property>
  <property fmtid="{D5CDD505-2E9C-101B-9397-08002B2CF9AE}" pid="3" name="MediaServiceImageTags">
    <vt:lpwstr/>
  </property>
</Properties>
</file>